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614E9-E11D-45D4-801E-3902BABC0BA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A2B7-8B7A-4BF6-954C-8C3A6BBF0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0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614E9-E11D-45D4-801E-3902BABC0BA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A2B7-8B7A-4BF6-954C-8C3A6BBF0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26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614E9-E11D-45D4-801E-3902BABC0BA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A2B7-8B7A-4BF6-954C-8C3A6BBF0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624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614E9-E11D-45D4-801E-3902BABC0BA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A2B7-8B7A-4BF6-954C-8C3A6BBF0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898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614E9-E11D-45D4-801E-3902BABC0BA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A2B7-8B7A-4BF6-954C-8C3A6BBF0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855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614E9-E11D-45D4-801E-3902BABC0BA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A2B7-8B7A-4BF6-954C-8C3A6BBF0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843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614E9-E11D-45D4-801E-3902BABC0BA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A2B7-8B7A-4BF6-954C-8C3A6BBF0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3646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614E9-E11D-45D4-801E-3902BABC0BA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A2B7-8B7A-4BF6-954C-8C3A6BBF0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6776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614E9-E11D-45D4-801E-3902BABC0BA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A2B7-8B7A-4BF6-954C-8C3A6BBF0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725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614E9-E11D-45D4-801E-3902BABC0BA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A2B7-8B7A-4BF6-954C-8C3A6BBF0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11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614E9-E11D-45D4-801E-3902BABC0BA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A2B7-8B7A-4BF6-954C-8C3A6BBF0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333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1614E9-E11D-45D4-801E-3902BABC0BA4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9AA2B7-8B7A-4BF6-954C-8C3A6BBF0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488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7017171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Sousední státy ČR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VY_52_INOVACE_06_ZEMĚ_STŘEDNÍ_EVROPY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23.10.2012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Evropa, ČR, Slovenská republika, Maďarsko, Rakousko, Švýcarsko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72816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žákům 5. </a:t>
            </a:r>
            <a:r>
              <a:rPr lang="cs-CZ" dirty="0"/>
              <a:t>r</a:t>
            </a:r>
            <a:r>
              <a:rPr lang="cs-CZ" dirty="0" smtClean="0"/>
              <a:t>očníku základní školy v oblasti Člověk a jeho svět. Cílem je seznámení žáků se zeměmi, které se nacházejí ve středu Evropy. Žáci pracují s mapou, ve které vyhledávají zmiňované státy. V závěru mohou přiřazovat symboly k jednotlivým státům.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5395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68152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Země střední Evropy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988840"/>
            <a:ext cx="8219256" cy="4137324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dirty="0" smtClean="0"/>
              <a:t>Česká republika</a:t>
            </a:r>
          </a:p>
          <a:p>
            <a:r>
              <a:rPr lang="cs-CZ" dirty="0" smtClean="0"/>
              <a:t>Slovenská republika</a:t>
            </a:r>
          </a:p>
          <a:p>
            <a:r>
              <a:rPr lang="cs-CZ" dirty="0" smtClean="0"/>
              <a:t>Rakousko</a:t>
            </a:r>
          </a:p>
          <a:p>
            <a:r>
              <a:rPr lang="cs-CZ" dirty="0" smtClean="0"/>
              <a:t>Maďarsko</a:t>
            </a:r>
          </a:p>
          <a:p>
            <a:r>
              <a:rPr lang="cs-CZ" dirty="0" smtClean="0"/>
              <a:t>Švýcarsko</a:t>
            </a:r>
            <a:endParaRPr lang="cs-CZ" dirty="0"/>
          </a:p>
        </p:txBody>
      </p:sp>
      <p:pic>
        <p:nvPicPr>
          <p:cNvPr id="1026" name="Picture 2" descr="C:\Users\JITKA\AppData\Local\Microsoft\Windows\Temporary Internet Files\Content.IE5\83KLL6WW\MP9004265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3521" y="3501008"/>
            <a:ext cx="4032448" cy="255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623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Porovnání Švýcarska a Maďarska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68761"/>
            <a:ext cx="4040188" cy="504056"/>
          </a:xfrm>
        </p:spPr>
        <p:txBody>
          <a:bodyPr/>
          <a:lstStyle/>
          <a:p>
            <a:pPr algn="ctr"/>
            <a:r>
              <a:rPr lang="cs-CZ" dirty="0" smtClean="0"/>
              <a:t>Švýcarsko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772816"/>
            <a:ext cx="4040188" cy="4353347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Převažuje horská krajina</a:t>
            </a:r>
          </a:p>
          <a:p>
            <a:r>
              <a:rPr lang="cs-CZ" sz="2000" dirty="0" smtClean="0"/>
              <a:t>Horská střediska </a:t>
            </a:r>
            <a:r>
              <a:rPr lang="cs-CZ" sz="2000" dirty="0" err="1" smtClean="0"/>
              <a:t>zim.sportů</a:t>
            </a:r>
            <a:endParaRPr lang="cs-CZ" sz="2000" dirty="0" smtClean="0"/>
          </a:p>
          <a:p>
            <a:r>
              <a:rPr lang="cs-CZ" sz="2000" dirty="0" smtClean="0"/>
              <a:t>Vodní elektrárny</a:t>
            </a:r>
          </a:p>
          <a:p>
            <a:r>
              <a:rPr lang="cs-CZ" sz="2000" dirty="0" smtClean="0"/>
              <a:t>Neutrální stát</a:t>
            </a:r>
          </a:p>
          <a:p>
            <a:r>
              <a:rPr lang="cs-CZ" sz="2000" dirty="0" smtClean="0"/>
              <a:t>Vyspělý průmysl</a:t>
            </a:r>
          </a:p>
          <a:p>
            <a:r>
              <a:rPr lang="cs-CZ" sz="2000" dirty="0" smtClean="0"/>
              <a:t>Úřední jazyky: německý, italský, </a:t>
            </a:r>
            <a:r>
              <a:rPr lang="cs-CZ" sz="2000" dirty="0" err="1" smtClean="0"/>
              <a:t>francouzký</a:t>
            </a:r>
            <a:r>
              <a:rPr lang="cs-CZ" sz="2000" dirty="0" smtClean="0"/>
              <a:t>, rétorománský</a:t>
            </a:r>
          </a:p>
          <a:p>
            <a:r>
              <a:rPr lang="cs-CZ" sz="2000" dirty="0" smtClean="0"/>
              <a:t>Ženevské jezero</a:t>
            </a:r>
          </a:p>
          <a:p>
            <a:r>
              <a:rPr lang="cs-CZ" sz="2000" dirty="0" smtClean="0"/>
              <a:t>7.000.000 obyvatel</a:t>
            </a:r>
          </a:p>
          <a:p>
            <a:r>
              <a:rPr lang="cs-CZ" sz="2000" dirty="0" smtClean="0"/>
              <a:t>Hl. město: Bern</a:t>
            </a:r>
          </a:p>
          <a:p>
            <a:r>
              <a:rPr lang="cs-CZ" sz="2000" dirty="0" smtClean="0"/>
              <a:t>41.000 km2</a:t>
            </a: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196753"/>
            <a:ext cx="4041775" cy="576063"/>
          </a:xfrm>
        </p:spPr>
        <p:txBody>
          <a:bodyPr/>
          <a:lstStyle/>
          <a:p>
            <a:pPr algn="ctr"/>
            <a:r>
              <a:rPr lang="cs-CZ" dirty="0" smtClean="0"/>
              <a:t>Maďarsko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772816"/>
            <a:ext cx="4041775" cy="4353347"/>
          </a:xfrm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sz="2000" dirty="0" smtClean="0"/>
              <a:t>Převažují nížiny</a:t>
            </a:r>
          </a:p>
          <a:p>
            <a:r>
              <a:rPr lang="cs-CZ" sz="2000" dirty="0" smtClean="0"/>
              <a:t>Rekreační střediska</a:t>
            </a:r>
          </a:p>
          <a:p>
            <a:r>
              <a:rPr lang="cs-CZ" sz="2000" dirty="0" smtClean="0"/>
              <a:t>Termální lázně</a:t>
            </a:r>
          </a:p>
          <a:p>
            <a:r>
              <a:rPr lang="cs-CZ" sz="2000" dirty="0" smtClean="0"/>
              <a:t>Starověké architektonické památky</a:t>
            </a:r>
          </a:p>
          <a:p>
            <a:r>
              <a:rPr lang="cs-CZ" sz="2000" dirty="0" smtClean="0"/>
              <a:t>Úřední jazyk: maďarština</a:t>
            </a:r>
          </a:p>
          <a:p>
            <a:r>
              <a:rPr lang="cs-CZ" sz="2000" dirty="0" smtClean="0"/>
              <a:t>Blatenské jezero </a:t>
            </a:r>
          </a:p>
          <a:p>
            <a:r>
              <a:rPr lang="cs-CZ" sz="2000" dirty="0" smtClean="0"/>
              <a:t>11.000.000 obyvatel</a:t>
            </a:r>
          </a:p>
          <a:p>
            <a:r>
              <a:rPr lang="cs-CZ" sz="2000" dirty="0" smtClean="0"/>
              <a:t>Hl. město: Budapešť</a:t>
            </a:r>
          </a:p>
          <a:p>
            <a:r>
              <a:rPr lang="cs-CZ" sz="2000" dirty="0" smtClean="0"/>
              <a:t>93.000 km2</a:t>
            </a:r>
            <a:endParaRPr lang="cs-CZ" sz="1400" dirty="0"/>
          </a:p>
        </p:txBody>
      </p:sp>
      <p:pic>
        <p:nvPicPr>
          <p:cNvPr id="2050" name="Picture 2" descr="C:\Users\JITKA\AppData\Local\Microsoft\Windows\Temporary Internet Files\Content.IE5\8RCVQ959\MP900362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092984"/>
            <a:ext cx="1368152" cy="91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915816" y="5092984"/>
            <a:ext cx="1346448" cy="9144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us 10"/>
          <p:cNvSpPr/>
          <p:nvPr/>
        </p:nvSpPr>
        <p:spPr>
          <a:xfrm>
            <a:off x="3131840" y="5124461"/>
            <a:ext cx="914400" cy="914400"/>
          </a:xfrm>
          <a:prstGeom prst="mathPl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8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923928" y="98072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Švý</a:t>
            </a:r>
            <a:endParaRPr lang="cs-CZ" dirty="0" smtClean="0"/>
          </a:p>
          <a:p>
            <a:pPr algn="ctr"/>
            <a:r>
              <a:rPr lang="cs-CZ" dirty="0"/>
              <a:t>c</a:t>
            </a:r>
            <a:r>
              <a:rPr lang="cs-CZ" dirty="0" smtClean="0"/>
              <a:t>ar</a:t>
            </a:r>
          </a:p>
          <a:p>
            <a:pPr algn="ctr"/>
            <a:r>
              <a:rPr lang="cs-CZ" dirty="0" err="1" smtClean="0"/>
              <a:t>sko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2602632" y="100787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Bu</a:t>
            </a:r>
            <a:endParaRPr lang="cs-CZ" dirty="0" smtClean="0"/>
          </a:p>
          <a:p>
            <a:pPr algn="ctr"/>
            <a:r>
              <a:rPr lang="cs-CZ" dirty="0"/>
              <a:t>d</a:t>
            </a:r>
            <a:r>
              <a:rPr lang="cs-CZ" dirty="0" smtClean="0"/>
              <a:t>a</a:t>
            </a:r>
          </a:p>
          <a:p>
            <a:pPr algn="ctr"/>
            <a:r>
              <a:rPr lang="cs-CZ" dirty="0" err="1" smtClean="0"/>
              <a:t>pešť</a:t>
            </a:r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220072" y="10211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víno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600716" y="104339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raclette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306488" y="99832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Balaton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923928" y="227687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Klo</a:t>
            </a:r>
            <a:endParaRPr lang="cs-CZ" dirty="0" smtClean="0"/>
          </a:p>
          <a:p>
            <a:pPr algn="ctr"/>
            <a:r>
              <a:rPr lang="cs-CZ" dirty="0" err="1" smtClean="0"/>
              <a:t>básy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923928" y="47971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Ma</a:t>
            </a:r>
            <a:endParaRPr lang="cs-CZ" dirty="0" smtClean="0"/>
          </a:p>
          <a:p>
            <a:pPr algn="ctr"/>
            <a:r>
              <a:rPr lang="cs-CZ" dirty="0" err="1"/>
              <a:t>ď</a:t>
            </a:r>
            <a:r>
              <a:rPr lang="cs-CZ" dirty="0" err="1" smtClean="0"/>
              <a:t>ar</a:t>
            </a:r>
            <a:endParaRPr lang="cs-CZ" dirty="0" smtClean="0"/>
          </a:p>
          <a:p>
            <a:pPr algn="ctr"/>
            <a:r>
              <a:rPr lang="cs-CZ" dirty="0" err="1" smtClean="0"/>
              <a:t>sko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923928" y="354349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</a:p>
          <a:p>
            <a:pPr algn="ctr"/>
            <a:r>
              <a:rPr lang="cs-CZ" dirty="0" err="1" smtClean="0"/>
              <a:t>men</a:t>
            </a:r>
            <a:endParaRPr lang="cs-CZ" dirty="0" smtClean="0"/>
          </a:p>
          <a:p>
            <a:pPr algn="ctr"/>
            <a:r>
              <a:rPr lang="cs-CZ" dirty="0" smtClean="0"/>
              <a:t>tál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216980" y="47971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Ovčí sýr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597740" y="47971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Gu</a:t>
            </a:r>
            <a:endParaRPr lang="cs-CZ" dirty="0" smtClean="0"/>
          </a:p>
          <a:p>
            <a:pPr algn="ctr"/>
            <a:r>
              <a:rPr lang="cs-CZ" dirty="0" err="1" smtClean="0"/>
              <a:t>láš</a:t>
            </a:r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2602632" y="47971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</a:t>
            </a:r>
          </a:p>
          <a:p>
            <a:pPr algn="ctr"/>
            <a:r>
              <a:rPr lang="cs-CZ" dirty="0"/>
              <a:t>d</a:t>
            </a:r>
            <a:r>
              <a:rPr lang="cs-CZ" dirty="0" smtClean="0"/>
              <a:t>in</a:t>
            </a:r>
          </a:p>
          <a:p>
            <a:pPr algn="ctr"/>
            <a:r>
              <a:rPr lang="cs-CZ" dirty="0" err="1" smtClean="0"/>
              <a:t>ky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1324325" y="47971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čokoláda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6656135" y="227687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Du</a:t>
            </a:r>
            <a:endParaRPr lang="cs-CZ" dirty="0" smtClean="0"/>
          </a:p>
          <a:p>
            <a:pPr algn="ctr"/>
            <a:r>
              <a:rPr lang="cs-CZ" dirty="0" err="1" smtClean="0"/>
              <a:t>naj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6624265" y="356391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Bern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1324325" y="228397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Alpy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1324325" y="354349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Bu</a:t>
            </a:r>
            <a:endParaRPr lang="cs-CZ" dirty="0" smtClean="0"/>
          </a:p>
          <a:p>
            <a:pPr algn="ctr"/>
            <a:r>
              <a:rPr lang="cs-CZ" dirty="0"/>
              <a:t>d</a:t>
            </a:r>
            <a:r>
              <a:rPr lang="cs-CZ" dirty="0" smtClean="0"/>
              <a:t>a</a:t>
            </a:r>
          </a:p>
          <a:p>
            <a:pPr algn="ctr"/>
            <a:r>
              <a:rPr lang="cs-CZ" dirty="0" err="1" smtClean="0"/>
              <a:t>pešť</a:t>
            </a:r>
            <a:endParaRPr lang="cs-CZ" dirty="0"/>
          </a:p>
        </p:txBody>
      </p:sp>
      <p:sp>
        <p:nvSpPr>
          <p:cNvPr id="25" name="Nadpis 24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2008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Přiřaďte symboly k jednotlivým státům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91851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923928" y="980728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prstClr val="white"/>
                </a:solidFill>
              </a:rPr>
              <a:t>Švý</a:t>
            </a:r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car</a:t>
            </a:r>
          </a:p>
          <a:p>
            <a:pPr algn="ctr"/>
            <a:r>
              <a:rPr lang="cs-CZ" dirty="0" err="1">
                <a:solidFill>
                  <a:prstClr val="white"/>
                </a:solidFill>
              </a:rPr>
              <a:t>sko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2602632" y="1007871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 err="1" smtClean="0">
                <a:solidFill>
                  <a:prstClr val="white"/>
                </a:solidFill>
              </a:rPr>
              <a:t>Bu</a:t>
            </a:r>
            <a:endParaRPr lang="cs-CZ" dirty="0" smtClean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d</a:t>
            </a:r>
            <a:r>
              <a:rPr lang="cs-CZ" dirty="0" smtClean="0">
                <a:solidFill>
                  <a:prstClr val="white"/>
                </a:solidFill>
              </a:rPr>
              <a:t>a</a:t>
            </a:r>
          </a:p>
          <a:p>
            <a:pPr algn="ctr"/>
            <a:r>
              <a:rPr lang="cs-CZ" dirty="0" err="1" smtClean="0">
                <a:solidFill>
                  <a:prstClr val="white"/>
                </a:solidFill>
              </a:rPr>
              <a:t>pešť</a:t>
            </a:r>
            <a:endParaRPr lang="cs-CZ" dirty="0">
              <a:solidFill>
                <a:prstClr val="white"/>
              </a:solidFill>
            </a:endParaRPr>
          </a:p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220072" y="1021160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víno</a:t>
            </a:r>
          </a:p>
        </p:txBody>
      </p:sp>
      <p:sp>
        <p:nvSpPr>
          <p:cNvPr id="5" name="Ovál 4"/>
          <p:cNvSpPr/>
          <p:nvPr/>
        </p:nvSpPr>
        <p:spPr>
          <a:xfrm>
            <a:off x="6600716" y="1043398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raclette</a:t>
            </a:r>
          </a:p>
        </p:txBody>
      </p:sp>
      <p:sp>
        <p:nvSpPr>
          <p:cNvPr id="6" name="Ovál 5"/>
          <p:cNvSpPr/>
          <p:nvPr/>
        </p:nvSpPr>
        <p:spPr>
          <a:xfrm>
            <a:off x="1306488" y="998325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Balaton</a:t>
            </a:r>
          </a:p>
        </p:txBody>
      </p:sp>
      <p:sp>
        <p:nvSpPr>
          <p:cNvPr id="7" name="Ovál 6"/>
          <p:cNvSpPr/>
          <p:nvPr/>
        </p:nvSpPr>
        <p:spPr>
          <a:xfrm>
            <a:off x="3923928" y="2276872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prstClr val="white"/>
                </a:solidFill>
              </a:rPr>
              <a:t>Klo</a:t>
            </a:r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 err="1">
                <a:solidFill>
                  <a:prstClr val="white"/>
                </a:solidFill>
              </a:rPr>
              <a:t>básy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923928" y="4797152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prstClr val="white"/>
                </a:solidFill>
              </a:rPr>
              <a:t>Ma</a:t>
            </a:r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 err="1">
                <a:solidFill>
                  <a:prstClr val="white"/>
                </a:solidFill>
              </a:rPr>
              <a:t>ďar</a:t>
            </a:r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 err="1">
                <a:solidFill>
                  <a:prstClr val="white"/>
                </a:solidFill>
              </a:rPr>
              <a:t>sko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923928" y="3543494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E</a:t>
            </a:r>
          </a:p>
          <a:p>
            <a:pPr algn="ctr"/>
            <a:r>
              <a:rPr lang="cs-CZ" dirty="0" err="1">
                <a:solidFill>
                  <a:prstClr val="white"/>
                </a:solidFill>
              </a:rPr>
              <a:t>men</a:t>
            </a:r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tál</a:t>
            </a:r>
          </a:p>
        </p:txBody>
      </p:sp>
      <p:sp>
        <p:nvSpPr>
          <p:cNvPr id="10" name="Ovál 9"/>
          <p:cNvSpPr/>
          <p:nvPr/>
        </p:nvSpPr>
        <p:spPr>
          <a:xfrm>
            <a:off x="5216980" y="4797152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Ovčí sýr</a:t>
            </a:r>
          </a:p>
        </p:txBody>
      </p:sp>
      <p:sp>
        <p:nvSpPr>
          <p:cNvPr id="11" name="Ovál 10"/>
          <p:cNvSpPr/>
          <p:nvPr/>
        </p:nvSpPr>
        <p:spPr>
          <a:xfrm>
            <a:off x="6597740" y="4797152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prstClr val="white"/>
                </a:solidFill>
              </a:rPr>
              <a:t>Gu</a:t>
            </a:r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 err="1">
                <a:solidFill>
                  <a:prstClr val="white"/>
                </a:solidFill>
              </a:rPr>
              <a:t>láš</a:t>
            </a:r>
            <a:endParaRPr lang="cs-CZ" dirty="0">
              <a:solidFill>
                <a:prstClr val="white"/>
              </a:solidFill>
            </a:endParaRPr>
          </a:p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602632" y="4797152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Ho</a:t>
            </a:r>
          </a:p>
          <a:p>
            <a:pPr algn="ctr"/>
            <a:r>
              <a:rPr lang="cs-CZ" dirty="0">
                <a:solidFill>
                  <a:prstClr val="white"/>
                </a:solidFill>
              </a:rPr>
              <a:t>din</a:t>
            </a:r>
          </a:p>
          <a:p>
            <a:pPr algn="ctr"/>
            <a:r>
              <a:rPr lang="cs-CZ" dirty="0" err="1">
                <a:solidFill>
                  <a:prstClr val="white"/>
                </a:solidFill>
              </a:rPr>
              <a:t>ky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24325" y="4797152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čokoláda</a:t>
            </a:r>
          </a:p>
        </p:txBody>
      </p:sp>
      <p:sp>
        <p:nvSpPr>
          <p:cNvPr id="21" name="Ovál 20"/>
          <p:cNvSpPr/>
          <p:nvPr/>
        </p:nvSpPr>
        <p:spPr>
          <a:xfrm>
            <a:off x="6656135" y="2276872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prstClr val="white"/>
                </a:solidFill>
              </a:rPr>
              <a:t>Du</a:t>
            </a:r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 err="1">
                <a:solidFill>
                  <a:prstClr val="white"/>
                </a:solidFill>
              </a:rPr>
              <a:t>naj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624265" y="3563919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Bern</a:t>
            </a:r>
          </a:p>
        </p:txBody>
      </p:sp>
      <p:sp>
        <p:nvSpPr>
          <p:cNvPr id="23" name="Ovál 22"/>
          <p:cNvSpPr/>
          <p:nvPr/>
        </p:nvSpPr>
        <p:spPr>
          <a:xfrm>
            <a:off x="1324325" y="2283977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Alpy</a:t>
            </a:r>
          </a:p>
        </p:txBody>
      </p:sp>
      <p:sp>
        <p:nvSpPr>
          <p:cNvPr id="24" name="Ovál 23"/>
          <p:cNvSpPr/>
          <p:nvPr/>
        </p:nvSpPr>
        <p:spPr>
          <a:xfrm>
            <a:off x="1324325" y="3543494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prstClr val="white"/>
                </a:solidFill>
              </a:rPr>
              <a:t>Bu</a:t>
            </a:r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da</a:t>
            </a:r>
          </a:p>
          <a:p>
            <a:pPr algn="ctr"/>
            <a:r>
              <a:rPr lang="cs-CZ" dirty="0" err="1">
                <a:solidFill>
                  <a:prstClr val="white"/>
                </a:solidFill>
              </a:rPr>
              <a:t>pešť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5" name="Nadpis 24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2008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Přiřaďte symboly k jednotlivým státům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0716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12974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Zdroje: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Obrázky: </a:t>
            </a:r>
            <a:r>
              <a:rPr lang="cs-CZ" dirty="0" smtClean="0"/>
              <a:t>z aplikace </a:t>
            </a:r>
            <a:r>
              <a:rPr lang="cs-CZ" dirty="0" smtClean="0"/>
              <a:t>Microsoft Office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7919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825</TotalTime>
  <Words>252</Words>
  <Application>Microsoft Office PowerPoint</Application>
  <PresentationFormat>Předvádění na obrazovce (4:3)</PresentationFormat>
  <Paragraphs>118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 </vt:lpstr>
      <vt:lpstr>Země střední Evropy</vt:lpstr>
      <vt:lpstr>Porovnání Švýcarska a Maďarska</vt:lpstr>
      <vt:lpstr>Přiřaďte symboly k jednotlivým státům</vt:lpstr>
      <vt:lpstr>Přiřaďte symboly k jednotlivým státům</vt:lpstr>
      <vt:lpstr>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 střední Evropy</dc:title>
  <dc:creator>JITKA</dc:creator>
  <cp:lastModifiedBy>Zbyněk Jícha</cp:lastModifiedBy>
  <cp:revision>18</cp:revision>
  <dcterms:created xsi:type="dcterms:W3CDTF">2013-06-02T09:55:01Z</dcterms:created>
  <dcterms:modified xsi:type="dcterms:W3CDTF">2013-06-05T12:52:17Z</dcterms:modified>
</cp:coreProperties>
</file>