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1" r:id="rId3"/>
    <p:sldId id="256" r:id="rId4"/>
    <p:sldId id="257" r:id="rId5"/>
    <p:sldId id="258" r:id="rId6"/>
    <p:sldId id="259" r:id="rId7"/>
    <p:sldId id="260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343680"/>
              </p:ext>
            </p:extLst>
          </p:nvPr>
        </p:nvGraphicFramePr>
        <p:xfrm>
          <a:off x="114300" y="743680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Šárka Jurášová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Opakování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VY_52_INOVACE_34_LÉTO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1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Prvouka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4.4.2013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42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léto, červen, červenec, srpen, svátek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9762378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Materiál slouží k osvojení znalostí o létu hravou formou pro žáky 3. </a:t>
            </a:r>
            <a:r>
              <a:rPr lang="cs-CZ" dirty="0" smtClean="0"/>
              <a:t>ročníku základní školy v oblasti Člověk           a jeho svět, </a:t>
            </a:r>
            <a:r>
              <a:rPr lang="cs-CZ" dirty="0" smtClean="0"/>
              <a:t>práce s interaktivní tabulí.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7265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LÉTO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sarka.ZSSTOZEC\AppData\Local\Microsoft\Windows\Temporary Internet Files\Content.IE5\778P1QSJ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675" y="1124744"/>
            <a:ext cx="4130550" cy="3924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020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2348880"/>
            <a:ext cx="3704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Léto začíná                 a končí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78815" y="2348880"/>
            <a:ext cx="127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 června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44008" y="2348880"/>
            <a:ext cx="1208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31.srpna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43608" y="3861048"/>
            <a:ext cx="26068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Letními měsíci jsou :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91880" y="3861296"/>
            <a:ext cx="2966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č</a:t>
            </a:r>
            <a:r>
              <a:rPr lang="cs-CZ" dirty="0" smtClean="0"/>
              <a:t>erven, červenec, srpen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803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Podtrhni pravdivá tvrzení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59632" y="2060848"/>
            <a:ext cx="894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Sněží.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09155" y="2060848"/>
            <a:ext cx="17910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Svítí sluníčko.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55776" y="2596872"/>
            <a:ext cx="2108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Slavíme Vánoce.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34140" y="3042404"/>
            <a:ext cx="2149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Lížeme zmrzlinu.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59632" y="3861048"/>
            <a:ext cx="16700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Bzučí včelky.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68227" y="4499828"/>
            <a:ext cx="2157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Máme prázdniny.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281517" y="5373216"/>
            <a:ext cx="2548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Padá listí ze stromů.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6106771"/>
            <a:ext cx="466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lese rostou maliny, borůvky a houby.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5576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Co děláme v létě</a:t>
            </a:r>
            <a:br>
              <a:rPr lang="cs-CZ" dirty="0" smtClean="0"/>
            </a:br>
            <a:r>
              <a:rPr lang="cs-CZ" sz="2000" dirty="0" smtClean="0"/>
              <a:t>Podtrhni pravdivá tvrzení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2132856"/>
            <a:ext cx="3839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Jezdíme na výlety a dovolenou.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40197" y="4734436"/>
            <a:ext cx="1740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Sušíme seno.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3460358"/>
            <a:ext cx="3786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Chodíme se koupat a opalovat.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933908" y="4365104"/>
            <a:ext cx="2888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Mrzneme doma u krbu.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60430" y="2924944"/>
            <a:ext cx="1835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Koulujeme se.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83968" y="5563217"/>
            <a:ext cx="3665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Zavařujeme ovoce a zeleninu.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8558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Svátky v létě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5. července  -  Den slovanských věrozvěstů Cyrila a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Metoděje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6. července  -  Upálení Jana Husa ( 1415)</a:t>
            </a:r>
            <a:endParaRPr lang="cs-CZ" dirty="0"/>
          </a:p>
        </p:txBody>
      </p:sp>
      <p:pic>
        <p:nvPicPr>
          <p:cNvPr id="1028" name="Picture 4" descr="C:\Users\Anetka\AppData\Local\Microsoft\Windows\Temporary Internet Files\Content.IE5\MFYC2S18\MP9004422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810565"/>
            <a:ext cx="2411760" cy="160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etka\AppData\Local\Microsoft\Windows\Temporary Internet Files\Content.IE5\U4PVCOTX\MP90044235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05064"/>
            <a:ext cx="1872208" cy="1632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etka\AppData\Local\Microsoft\Windows\Temporary Internet Files\Content.IE5\3QOD3XB5\MC9002321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536" y="692696"/>
            <a:ext cx="1875576" cy="178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9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</a:t>
            </a:r>
            <a:r>
              <a:rPr lang="cs-CZ" smtClean="0"/>
              <a:t>Microsoft PowerPoint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8135799"/>
      </p:ext>
    </p:extLst>
  </p:cSld>
  <p:clrMapOvr>
    <a:masterClrMapping/>
  </p:clrMapOvr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40</TotalTime>
  <Words>186</Words>
  <Application>Microsoft Office PowerPoint</Application>
  <PresentationFormat>Předvádění na obrazovce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Summer</vt:lpstr>
      <vt:lpstr>Prezentace aplikace PowerPoint</vt:lpstr>
      <vt:lpstr>Anotace :</vt:lpstr>
      <vt:lpstr>LÉTO</vt:lpstr>
      <vt:lpstr>Doplň</vt:lpstr>
      <vt:lpstr>Podtrhni pravdivá tvrzení</vt:lpstr>
      <vt:lpstr>Co děláme v létě Podtrhni pravdivá tvrzení</vt:lpstr>
      <vt:lpstr>Svátky v létě</vt:lpstr>
      <vt:lpstr>Zdroje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LÉTO</dc:title>
  <dc:creator>Anetka</dc:creator>
  <cp:lastModifiedBy>Zbyněk Jícha</cp:lastModifiedBy>
  <cp:revision>10</cp:revision>
  <dcterms:created xsi:type="dcterms:W3CDTF">2013-06-02T10:08:53Z</dcterms:created>
  <dcterms:modified xsi:type="dcterms:W3CDTF">2013-06-05T13:24:56Z</dcterms:modified>
</cp:coreProperties>
</file>