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8" r:id="rId2"/>
    <p:sldId id="266" r:id="rId3"/>
    <p:sldId id="256" r:id="rId4"/>
    <p:sldId id="262" r:id="rId5"/>
    <p:sldId id="263" r:id="rId6"/>
    <p:sldId id="264" r:id="rId7"/>
    <p:sldId id="265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12" autoAdjust="0"/>
    <p:restoredTop sz="94660"/>
  </p:normalViewPr>
  <p:slideViewPr>
    <p:cSldViewPr>
      <p:cViewPr varScale="1">
        <p:scale>
          <a:sx n="69" d="100"/>
          <a:sy n="69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E96BC0-7011-4450-A95B-34EC42B94613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B17E28-5A94-4C3F-80B0-0288BC8D0A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9459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wmf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0752653"/>
              </p:ext>
            </p:extLst>
          </p:nvPr>
        </p:nvGraphicFramePr>
        <p:xfrm>
          <a:off x="114300" y="743680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Šárka Jurášová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Opakování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VY_52_INOVACE_14_PODZIM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1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Prvouka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19.11.2012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podzim, září, říjen, listopad, Morana, listí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257958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Slouží k osvojení a opakování základních znalostí             o podzimu hravou formou žákům 3. ročníku základní školy v oblasti Člověk a jeho svět, práce s interaktivní tabulí, na čtvrtku malování svého létajícího draka.</a:t>
            </a:r>
            <a:endParaRPr lang="cs-CZ" dirty="0"/>
          </a:p>
        </p:txBody>
      </p:sp>
      <p:pic>
        <p:nvPicPr>
          <p:cNvPr id="6146" name="Picture 2" descr="C:\Users\sarka.ZSSTOZEC\AppData\Local\Microsoft\Windows\Temporary Internet Files\Content.IE5\778P1QSJ\MC9003035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556792"/>
            <a:ext cx="1417638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arka.ZSSTOZEC\AppData\Local\Microsoft\Windows\Temporary Internet Files\Content.IE5\778P1QSJ\MC9003035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293096"/>
            <a:ext cx="1417638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2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PODZIM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sarka.ZSSTOZEC\AppData\Local\Microsoft\Windows\Temporary Internet Files\Content.IE5\778P1QSJ\MC9000196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692696"/>
            <a:ext cx="4017962" cy="346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arka.ZSSTOZEC\AppData\Local\Microsoft\Windows\Temporary Internet Files\Content.IE5\778P1QSJ\MC9003195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653136"/>
            <a:ext cx="1811426" cy="163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arka.ZSSTOZEC\AppData\Local\Microsoft\Windows\Temporary Internet Files\Content.IE5\778P1QSJ\MC90030352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239299"/>
            <a:ext cx="1418234" cy="179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37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242088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Podzim začíná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92985" y="2420888"/>
            <a:ext cx="886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1.září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79912" y="24208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  <a:r>
              <a:rPr lang="cs-CZ" dirty="0" smtClean="0"/>
              <a:t> končí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21989" y="2446919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30. listopadu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4005064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Podzimními </a:t>
            </a:r>
            <a:r>
              <a:rPr lang="cs-CZ" dirty="0" err="1" smtClean="0"/>
              <a:t>měsící</a:t>
            </a:r>
            <a:r>
              <a:rPr lang="cs-CZ" dirty="0" smtClean="0"/>
              <a:t> jsou :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95936" y="400506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</a:t>
            </a:r>
            <a:r>
              <a:rPr lang="cs-CZ" dirty="0" smtClean="0"/>
              <a:t>áří, říjen, listopad</a:t>
            </a:r>
            <a:endParaRPr lang="cs-CZ" dirty="0"/>
          </a:p>
        </p:txBody>
      </p:sp>
      <p:pic>
        <p:nvPicPr>
          <p:cNvPr id="2054" name="Picture 6" descr="C:\Users\sarka.ZSSTOZEC\AppData\Local\Microsoft\Windows\Temporary Internet Files\Content.IE5\778P1QSJ\MC900319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4664"/>
            <a:ext cx="1811426" cy="163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sarka.ZSSTOZEC\AppData\Local\Microsoft\Windows\Temporary Internet Files\Content.IE5\778P1QSJ\MC9003035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979" y="4314419"/>
            <a:ext cx="1418234" cy="179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046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Podtrhni správná tvrzení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 flipH="1">
            <a:off x="1320066" y="2276872"/>
            <a:ext cx="2243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Sbíráme houby.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656" y="580526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Opadává listí ze stromů.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2132856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Zvířata si dělají zásoby na zimu.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20066" y="4293096"/>
            <a:ext cx="3035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Kvetou květiny a keře.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71464" y="3927106"/>
            <a:ext cx="3024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Bývá velmi teplé počasí.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28871" y="3212976"/>
            <a:ext cx="3888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Přilétají ptáci z teplých krajin.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73087" y="5031760"/>
            <a:ext cx="3566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Rodí se zvířatům mláďata.</a:t>
            </a:r>
            <a:endParaRPr lang="cs-CZ" dirty="0"/>
          </a:p>
        </p:txBody>
      </p:sp>
      <p:pic>
        <p:nvPicPr>
          <p:cNvPr id="3074" name="Picture 2" descr="C:\Users\sarka.ZSSTOZEC\AppData\Local\Microsoft\Windows\Temporary Internet Files\Content.IE5\778P1QSJ\MC900319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632" y="332656"/>
            <a:ext cx="1811426" cy="163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222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Co děláme na podzim</a:t>
            </a:r>
            <a:br>
              <a:rPr lang="cs-CZ" dirty="0" smtClean="0"/>
            </a:br>
            <a:r>
              <a:rPr lang="cs-CZ" sz="2000" dirty="0" smtClean="0"/>
              <a:t>Podtrhni správná tvrzení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31640" y="220486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Sklízíme ovoce.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2236995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Pouštíme draky.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37825" y="434866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Hrabeme opadané listí.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515719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Začínají výlovy rybníků.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63688" y="342900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Sázíme brambory.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32040" y="3059668"/>
            <a:ext cx="3434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Chodíme bruslit na rybník.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68144" y="573325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Vynášíme Moranu.</a:t>
            </a:r>
            <a:endParaRPr lang="cs-CZ" dirty="0"/>
          </a:p>
        </p:txBody>
      </p:sp>
      <p:pic>
        <p:nvPicPr>
          <p:cNvPr id="4098" name="Picture 2" descr="C:\Users\sarka.ZSSTOZEC\AppData\Local\Microsoft\Windows\Temporary Internet Files\Content.IE5\778P1QSJ\MC900319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6606" y="3678914"/>
            <a:ext cx="1811426" cy="163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arka.ZSSTOZEC\AppData\Local\Microsoft\Windows\Temporary Internet Files\Content.IE5\778P1QSJ\MC9003035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915" y="980728"/>
            <a:ext cx="1418234" cy="179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643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Namaluj svého létajícího draka</a:t>
            </a:r>
            <a:endParaRPr lang="cs-CZ" dirty="0"/>
          </a:p>
        </p:txBody>
      </p:sp>
      <p:pic>
        <p:nvPicPr>
          <p:cNvPr id="1026" name="Picture 2" descr="C:\Users\Anetka\AppData\Local\Microsoft\Windows\Temporary Internet Files\Content.IE5\IN4332CO\MC9004080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27579">
            <a:off x="4010211" y="3461240"/>
            <a:ext cx="1812836" cy="195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etka\AppData\Local\Microsoft\Windows\Temporary Internet Files\Content.IE5\MG7TTOT7\MC90042821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0592">
            <a:off x="1622319" y="2558324"/>
            <a:ext cx="1120775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etka\AppData\Local\Microsoft\Windows\Temporary Internet Files\Content.IE5\WB2F8Q0F\MC90034073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81510"/>
            <a:ext cx="1802282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sarka.ZSSTOZEC\AppData\Local\Microsoft\Windows\Temporary Internet Files\Content.IE5\778P1QSJ\MC90030352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781510"/>
            <a:ext cx="1418234" cy="179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arka.ZSSTOZEC\AppData\Local\Microsoft\Windows\Temporary Internet Files\Content.IE5\778P1QSJ\MC90030352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633" y="4725144"/>
            <a:ext cx="1418234" cy="179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sarka.ZSSTOZEC\AppData\Local\Microsoft\Windows\Temporary Internet Files\Content.IE5\778P1QSJ\MC90030352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091" y="4866170"/>
            <a:ext cx="1418234" cy="179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85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cs-CZ" dirty="0" smtClean="0"/>
              <a:t>Zdroje : </a:t>
            </a:r>
            <a:r>
              <a:rPr lang="cs-CZ" sz="2400" dirty="0" smtClean="0"/>
              <a:t>obrázky z Microsoft PowerPoint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7170" name="Picture 2" descr="C:\Users\sarka.ZSSTOZEC\AppData\Local\Microsoft\Windows\Temporary Internet Files\Content.IE5\778P1QSJ\MC9003035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305" y="1676717"/>
            <a:ext cx="1417638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sarka.ZSSTOZEC\AppData\Local\Microsoft\Windows\Temporary Internet Files\Content.IE5\778P1QSJ\MC9003035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653136"/>
            <a:ext cx="1417638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93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177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Autumn</vt:lpstr>
      <vt:lpstr>Prezentace aplikace PowerPoint</vt:lpstr>
      <vt:lpstr>Anotace :</vt:lpstr>
      <vt:lpstr>PODZIM</vt:lpstr>
      <vt:lpstr>Doplň</vt:lpstr>
      <vt:lpstr>Podtrhni správná tvrzení</vt:lpstr>
      <vt:lpstr>Co děláme na podzim Podtrhni správná tvrzení</vt:lpstr>
      <vt:lpstr>Namaluj svého létajícího draka</vt:lpstr>
      <vt:lpstr>Zdroje : obrázky z Microsoft PowerPoint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PODZIM</dc:title>
  <dc:creator>Anetka</dc:creator>
  <cp:lastModifiedBy>Zbyněk Jícha</cp:lastModifiedBy>
  <cp:revision>11</cp:revision>
  <dcterms:created xsi:type="dcterms:W3CDTF">2013-06-02T10:09:43Z</dcterms:created>
  <dcterms:modified xsi:type="dcterms:W3CDTF">2013-06-04T10:16:20Z</dcterms:modified>
</cp:coreProperties>
</file>