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2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698988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698988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9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8" y="1743134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9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3" y="155448"/>
            <a:ext cx="2525151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6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9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1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1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8" y="6377460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2" y="1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1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2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8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8999002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VY_52_INOVACE_33_VODIČE_A_NEVODIČE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2.4.2013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vodič, nevodič, elektrický proud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257958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slouží k osvojení znalostí, práce s interaktivní </a:t>
            </a:r>
            <a:r>
              <a:rPr lang="cs-CZ" dirty="0" smtClean="0"/>
              <a:t>tabulí, především pro žáky 5. ročníku základní školy v oblasti Člověk a jeho svět.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207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r>
              <a:rPr lang="cs-CZ" dirty="0" smtClean="0"/>
              <a:t>Vodiče a nevodiče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73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Vodiče a nevodiče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547664" y="2780928"/>
            <a:ext cx="2448272" cy="3456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Stříbro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Zlato 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Měď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Hliník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Voda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148064" y="2780928"/>
            <a:ext cx="2448272" cy="3456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Plasty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Keramika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Suché dřevo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Guma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Textil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771800" y="1052736"/>
            <a:ext cx="720080" cy="864096"/>
          </a:xfrm>
          <a:prstGeom prst="straightConnector1">
            <a:avLst/>
          </a:prstGeom>
          <a:ln w="762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670082" y="1052736"/>
            <a:ext cx="702118" cy="864096"/>
          </a:xfrm>
          <a:prstGeom prst="straightConnector1">
            <a:avLst/>
          </a:prstGeom>
          <a:ln w="762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1691680" y="1970765"/>
            <a:ext cx="208823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Vedou elektrický proud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328084" y="1970765"/>
            <a:ext cx="208823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Nevedou elektrický proud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94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Krychle 12"/>
          <p:cNvSpPr/>
          <p:nvPr/>
        </p:nvSpPr>
        <p:spPr>
          <a:xfrm>
            <a:off x="5256076" y="5786028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ZLATO</a:t>
            </a:r>
            <a:endParaRPr lang="cs-CZ" dirty="0"/>
          </a:p>
        </p:txBody>
      </p:sp>
      <p:sp>
        <p:nvSpPr>
          <p:cNvPr id="7" name="Krychle 6"/>
          <p:cNvSpPr/>
          <p:nvPr/>
        </p:nvSpPr>
        <p:spPr>
          <a:xfrm>
            <a:off x="714771" y="5807746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STŘÍBRO</a:t>
            </a:r>
            <a:endParaRPr lang="cs-CZ" dirty="0"/>
          </a:p>
        </p:txBody>
      </p:sp>
      <p:sp>
        <p:nvSpPr>
          <p:cNvPr id="18" name="Krychle 17"/>
          <p:cNvSpPr/>
          <p:nvPr/>
        </p:nvSpPr>
        <p:spPr>
          <a:xfrm>
            <a:off x="6768244" y="5281972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PONOŽKA</a:t>
            </a:r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5256076" y="5281972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DRÁT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Slovně zařaď a pak klikni </a:t>
            </a:r>
            <a:endParaRPr lang="cs-CZ" dirty="0"/>
          </a:p>
        </p:txBody>
      </p:sp>
      <p:sp>
        <p:nvSpPr>
          <p:cNvPr id="4" name="Stužka nahoru 3"/>
          <p:cNvSpPr/>
          <p:nvPr/>
        </p:nvSpPr>
        <p:spPr>
          <a:xfrm>
            <a:off x="1475656" y="2276872"/>
            <a:ext cx="2520280" cy="576064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Vodiče</a:t>
            </a:r>
            <a:endParaRPr lang="cs-CZ" dirty="0"/>
          </a:p>
        </p:txBody>
      </p:sp>
      <p:sp>
        <p:nvSpPr>
          <p:cNvPr id="5" name="Stužka nahoru 4"/>
          <p:cNvSpPr/>
          <p:nvPr/>
        </p:nvSpPr>
        <p:spPr>
          <a:xfrm>
            <a:off x="5076056" y="2270494"/>
            <a:ext cx="2520280" cy="576064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Nevodiče</a:t>
            </a:r>
            <a:endParaRPr lang="cs-CZ" dirty="0"/>
          </a:p>
        </p:txBody>
      </p:sp>
      <p:sp>
        <p:nvSpPr>
          <p:cNvPr id="11" name="Krychle 10"/>
          <p:cNvSpPr/>
          <p:nvPr/>
        </p:nvSpPr>
        <p:spPr>
          <a:xfrm>
            <a:off x="6768244" y="5786028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HLINÍK</a:t>
            </a:r>
            <a:endParaRPr lang="cs-CZ" dirty="0"/>
          </a:p>
        </p:txBody>
      </p:sp>
      <p:sp>
        <p:nvSpPr>
          <p:cNvPr id="14" name="Krychle 13"/>
          <p:cNvSpPr/>
          <p:nvPr/>
        </p:nvSpPr>
        <p:spPr>
          <a:xfrm>
            <a:off x="3743908" y="5786028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TUŽKA</a:t>
            </a:r>
            <a:endParaRPr lang="cs-CZ" dirty="0"/>
          </a:p>
        </p:txBody>
      </p:sp>
      <p:sp>
        <p:nvSpPr>
          <p:cNvPr id="15" name="Krychle 14"/>
          <p:cNvSpPr/>
          <p:nvPr/>
        </p:nvSpPr>
        <p:spPr>
          <a:xfrm>
            <a:off x="2231740" y="5792994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KERAMICKÁ</a:t>
            </a:r>
          </a:p>
          <a:p>
            <a:pPr algn="ctr"/>
            <a:r>
              <a:rPr lang="cs-CZ" sz="1400" dirty="0" smtClean="0"/>
              <a:t>MISKA</a:t>
            </a:r>
            <a:endParaRPr lang="cs-CZ" sz="1400" dirty="0"/>
          </a:p>
        </p:txBody>
      </p:sp>
      <p:sp>
        <p:nvSpPr>
          <p:cNvPr id="9" name="Krychle 8"/>
          <p:cNvSpPr/>
          <p:nvPr/>
        </p:nvSpPr>
        <p:spPr>
          <a:xfrm>
            <a:off x="2231740" y="5303465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MĚĎ</a:t>
            </a:r>
            <a:endParaRPr lang="cs-CZ" dirty="0"/>
          </a:p>
        </p:txBody>
      </p:sp>
      <p:sp>
        <p:nvSpPr>
          <p:cNvPr id="8" name="Krychle 7"/>
          <p:cNvSpPr/>
          <p:nvPr/>
        </p:nvSpPr>
        <p:spPr>
          <a:xfrm>
            <a:off x="3743908" y="5288938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GUMA</a:t>
            </a:r>
            <a:endParaRPr lang="cs-CZ" dirty="0"/>
          </a:p>
        </p:txBody>
      </p:sp>
      <p:sp>
        <p:nvSpPr>
          <p:cNvPr id="24" name="Krychle 23"/>
          <p:cNvSpPr/>
          <p:nvPr/>
        </p:nvSpPr>
        <p:spPr>
          <a:xfrm>
            <a:off x="714771" y="5303690"/>
            <a:ext cx="1512168" cy="5040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CUKR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2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56069E-6 L -0.36216 -0.264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08" y="-13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65896E-6 L -0.03143 -0.3410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-17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526E-6 L 0.13455 -0.267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19" y="-133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64162E-6 L -0.36216 -0.1912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08" y="-9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9.82659E-7 L -0.52743 -0.117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72" y="-58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65896E-6 L 0.5283 -0.3410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06" y="-17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58382E-6 L 0.19705 -0.2656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13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56069E-6 L -0.13368 -0.1912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-9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42775E-6 L 0.36232 -0.1923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-96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64162E-6 L 0.19705 -0.1176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58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3" grpId="0" animBg="1"/>
      <p:bldP spid="7" grpId="0" animBg="1"/>
      <p:bldP spid="18" grpId="0" animBg="1"/>
      <p:bldP spid="12" grpId="0" animBg="1"/>
      <p:bldP spid="11" grpId="0" animBg="1"/>
      <p:bldP spid="14" grpId="0" animBg="1"/>
      <p:bldP spid="15" grpId="0" animBg="1"/>
      <p:bldP spid="9" grpId="0" animBg="1"/>
      <p:bldP spid="8" grpId="0" animBg="1"/>
      <p:bldP spid="2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130</TotalTime>
  <Words>105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Modul</vt:lpstr>
      <vt:lpstr>Prezentace aplikace PowerPoint</vt:lpstr>
      <vt:lpstr>Anotace</vt:lpstr>
      <vt:lpstr>Vodiče a nevodiče</vt:lpstr>
      <vt:lpstr>Vodiče a nevodiče</vt:lpstr>
      <vt:lpstr>Slovně zařaď a pak klikni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Vodiče a nevodiče</dc:title>
  <dc:creator>Anetka</dc:creator>
  <cp:lastModifiedBy>pc</cp:lastModifiedBy>
  <cp:revision>13</cp:revision>
  <dcterms:created xsi:type="dcterms:W3CDTF">2013-05-25T15:11:08Z</dcterms:created>
  <dcterms:modified xsi:type="dcterms:W3CDTF">2013-06-04T22:19:24Z</dcterms:modified>
</cp:coreProperties>
</file>