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68" r:id="rId3"/>
    <p:sldId id="256" r:id="rId4"/>
    <p:sldId id="257" r:id="rId5"/>
    <p:sldId id="258" r:id="rId6"/>
    <p:sldId id="259" r:id="rId7"/>
    <p:sldId id="260" r:id="rId8"/>
    <p:sldId id="261" r:id="rId9"/>
    <p:sldId id="263" r:id="rId10"/>
    <p:sldId id="266" r:id="rId11"/>
    <p:sldId id="267" r:id="rId12"/>
    <p:sldId id="262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D7C4C84-CE9D-4E1F-91FF-833132762A7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5BBA9793-F2AD-408D-A78D-E1A870A6386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D7C4C84-CE9D-4E1F-91FF-833132762A7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BBA9793-F2AD-408D-A78D-E1A870A6386D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D7C4C84-CE9D-4E1F-91FF-833132762A7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5BBA9793-F2AD-408D-A78D-E1A870A6386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C4C84-CE9D-4E1F-91FF-833132762A7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A9793-F2AD-408D-A78D-E1A870A6386D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C4C84-CE9D-4E1F-91FF-833132762A7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A9793-F2AD-408D-A78D-E1A870A6386D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D7C4C84-CE9D-4E1F-91FF-833132762A7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BBA9793-F2AD-408D-A78D-E1A870A6386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C4C84-CE9D-4E1F-91FF-833132762A7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A9793-F2AD-408D-A78D-E1A870A638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D7C4C84-CE9D-4E1F-91FF-833132762A7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5BBA9793-F2AD-408D-A78D-E1A870A6386D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D7C4C84-CE9D-4E1F-91FF-833132762A7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BBA9793-F2AD-408D-A78D-E1A870A6386D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C4C84-CE9D-4E1F-91FF-833132762A7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A9793-F2AD-408D-A78D-E1A870A638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C4C84-CE9D-4E1F-91FF-833132762A7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A9793-F2AD-408D-A78D-E1A870A638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D7C4C84-CE9D-4E1F-91FF-833132762A72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5BBA9793-F2AD-408D-A78D-E1A870A6386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jpeg"/><Relationship Id="rId5" Type="http://schemas.openxmlformats.org/officeDocument/2006/relationships/hyperlink" Target="http://www.google.cz/url?sa=i&amp;rct=j&amp;q=&amp;esrc=s&amp;frm=1&amp;source=images&amp;cd=&amp;cad=rja&amp;docid=Xo-9p-iMv2m1zM&amp;tbnid=fPwQnePC5AFqoM:&amp;ved=0CAUQjRw&amp;url=http://hobby.idnes.cz/kren-selsky-armoracia-rusticana-dau-/herbar.aspx?c=A080716_154045_herbar_lud&amp;ei=joirUbaGHYnotQbRv4C4BQ&amp;psig=AFQjCNEXuzGV-aWukJKEMRH3HlJ0xYqRLA&amp;ust=1370282507575360" TargetMode="Externa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hyperlink" Target="http://www.google.cz/url?sa=i&amp;rct=j&amp;q=&amp;esrc=s&amp;frm=1&amp;source=images&amp;cd=&amp;cad=rja&amp;docid=pqwm8W7FGWD2-M&amp;tbnid=U5lRz-pP3-Y2_M:&amp;ved=0CAUQjRw&amp;url=http://levaprava.cz/duel.php?id=548&amp;ei=a3erUf6yKcbitQbLyIC4Bg&amp;psig=AFQjCNFTLYIj0itpigmIEayJOQdrS-gCcQ&amp;ust=1370277729295315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hyperlink" Target="http://www.google.cz/url?sa=i&amp;rct=j&amp;q=&amp;esrc=s&amp;frm=1&amp;source=images&amp;cd=&amp;cad=rja&amp;docid=eL1Wmhlj0qrk7M&amp;tbnid=S0pGng9HHAIfkM:&amp;ved=0CAUQjRw&amp;url=http://www.receptyonline.cz/fazol-obecny--1453.html&amp;ei=hnurUaj7G4XMswbFiICABg&amp;psig=AFQjCNE3JkHymzdVYHcaml43XTI0KFfdSw&amp;ust=1370279138196457" TargetMode="External"/><Relationship Id="rId7" Type="http://schemas.openxmlformats.org/officeDocument/2006/relationships/hyperlink" Target="http://www.google.cz/url?sa=i&amp;rct=j&amp;q=&amp;esrc=s&amp;frm=1&amp;source=images&amp;cd=&amp;cad=rja&amp;docid=fqMC3CwtRnAXIM&amp;tbnid=XXj2s1Jkk6lrBM:&amp;ved=0CAUQjRw&amp;url=http://www.mojesoja.cz/soja-potravina-pro-zdravi&amp;ei=TH6rUa-uN8SbtQaE7oG4Bg&amp;psig=AFQjCNHZG6e-BX5w3C03FxoD-8aNmoleaA&amp;ust=1370279881630180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5" Type="http://schemas.openxmlformats.org/officeDocument/2006/relationships/hyperlink" Target="http://www.google.cz/url?sa=i&amp;rct=j&amp;q=&amp;esrc=s&amp;frm=1&amp;source=images&amp;cd=&amp;cad=rja&amp;docid=xYVFZIwJeC91xM&amp;tbnid=xBFcLlH_RsuOCM:&amp;ved=0CAUQjRw&amp;url=http://diskuse.nachvojnici.cz/viewtopic.php?f=115&amp;t=648&amp;ei=fHyrUc7SH4rdswaSm4GQBw&amp;psig=AFQjCNFT6aUSKlQKgaTbBARxPBGt-65nCQ&amp;ust=1370279297982841" TargetMode="Externa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7.jpeg"/><Relationship Id="rId4" Type="http://schemas.openxmlformats.org/officeDocument/2006/relationships/hyperlink" Target="http://www.google.cz/url?sa=i&amp;rct=j&amp;q=&amp;esrc=s&amp;frm=1&amp;source=images&amp;cd=&amp;cad=rja&amp;docid=ca-rhrLsz4umTM&amp;tbnid=8yWfBD59F2xEMM:&amp;ved=0CAUQjRw&amp;url=http://prozeny.blesk.cz/clanek/pro-zeny-diety/40340/tajemstvi-asijske-stihlosti.html&amp;ei=qIGrUZmbJcrQsgaxnICoBg&amp;psig=AFQjCNH07_clev7bYwddWo5MRz64iwt4eQ&amp;ust=1370280728085671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0.jpeg"/><Relationship Id="rId2" Type="http://schemas.openxmlformats.org/officeDocument/2006/relationships/hyperlink" Target="http://www.google.cz/url?sa=i&amp;rct=j&amp;q=&amp;esrc=s&amp;frm=1&amp;source=images&amp;cd=&amp;cad=rja&amp;docid=uaPNdKFy6bw9GM&amp;tbnid=IDHanOC4Tt9VyM:&amp;ved=0CAUQjRw&amp;url=http://www.receptyonline.cz/spenat-sety--1457.html&amp;ei=SYSrUcuyDsvGswagxYHQBQ&amp;psig=AFQjCNHJ-GfErVajRzhARQ7moymY_qh9eQ&amp;ust=1370281381033868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www.google.cz/url?sa=i&amp;rct=j&amp;q=&amp;esrc=s&amp;frm=1&amp;source=images&amp;cd=&amp;cad=rja&amp;docid=dr_aGLgPNA4hpM&amp;tbnid=WedSufyXyfY_PM:&amp;ved=0CAUQjRw&amp;url=http://www.zbynekmlcoch.cz/informace/texty/jidlo-strava/spenat-cervena-praprika-rukola-a-nase-zdravi&amp;ei=_4SrUYjSGsj5sgbaloDoBg&amp;psig=AFQjCNEn5zbnLyVL8Ja1NI6ugHZ1hP028g&amp;ust=1370281568121353" TargetMode="External"/><Relationship Id="rId5" Type="http://schemas.openxmlformats.org/officeDocument/2006/relationships/image" Target="../media/image19.jpeg"/><Relationship Id="rId4" Type="http://schemas.openxmlformats.org/officeDocument/2006/relationships/hyperlink" Target="http://www.google.cz/url?sa=i&amp;rct=j&amp;q=&amp;esrc=s&amp;frm=1&amp;source=images&amp;cd=&amp;cad=rja&amp;docid=bftPnXVn2u2M7M&amp;tbnid=Q51FkXmgl6jpBM:&amp;ved=0CAUQjRw&amp;url=http://hamlska.blogspot.com/2012/06/cekanka-zapecena-s-rajcaty.html&amp;ei=loSrUfvCK4XJtQaovICIBg&amp;psig=AFQjCNFSRB4d63XyAz1niaZQv8T2qrqF7w&amp;ust=1370281486254954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z/url?sa=i&amp;rct=j&amp;q=&amp;esrc=s&amp;frm=1&amp;source=images&amp;cd=&amp;cad=rja&amp;docid=gcgUeK-WydHy9M&amp;tbnid=Q4VBUPLnj6V-lM:&amp;ved=0CAUQjRw&amp;url=http://rajcatko.webnode.cz/zajimavosti/&amp;ei=-oKrUZTXCIWntAaRtoCoBg&amp;psig=AFQjCNFKl2urFfmkLDzSZleh9B2I_u9ZLQ&amp;ust=1370281049380257" TargetMode="External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6222933"/>
              </p:ext>
            </p:extLst>
          </p:nvPr>
        </p:nvGraphicFramePr>
        <p:xfrm>
          <a:off x="114300" y="743680"/>
          <a:ext cx="9029700" cy="506158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Šárka Jurášová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Opakování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VY_52_INOVACE_16_ZELENINA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1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Prvouka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3.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CZ.1.07/1.4.00/21.0697</a:t>
                      </a:r>
                      <a:endParaRPr lang="cs-CZ" dirty="0" smtClean="0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7.3.2013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3142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zelenina, kořenová, košťálová, lusková, cibulová, plodová, listová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257958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algn="just"/>
            <a:r>
              <a:rPr lang="cs-CZ" dirty="0" smtClean="0"/>
              <a:t>Pomocí prezentace žáci zpracovávají poznámky, materiál je určen k podpoře výkladu učební látky ve 3. ročníku základní školy v oblasti Člověk a jeho svět.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3458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Zelenina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Dělení zeleniny :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142844" y="1785926"/>
            <a:ext cx="1428760" cy="428628"/>
          </a:xfrm>
          <a:prstGeom prst="round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Kořenová</a:t>
            </a:r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5857884" y="1785926"/>
            <a:ext cx="1428760" cy="428628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Plodová</a:t>
            </a:r>
            <a:endParaRPr lang="cs-CZ" dirty="0"/>
          </a:p>
        </p:txBody>
      </p:sp>
      <p:sp>
        <p:nvSpPr>
          <p:cNvPr id="7" name="Zaoblený obdélník 6"/>
          <p:cNvSpPr/>
          <p:nvPr/>
        </p:nvSpPr>
        <p:spPr>
          <a:xfrm>
            <a:off x="4429124" y="1785926"/>
            <a:ext cx="1428760" cy="428628"/>
          </a:xfrm>
          <a:prstGeom prst="round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Cibulová</a:t>
            </a:r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3000364" y="1785926"/>
            <a:ext cx="1428760" cy="428628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Lusková</a:t>
            </a:r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1571604" y="1785926"/>
            <a:ext cx="1428760" cy="42862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Košťálová</a:t>
            </a:r>
            <a:endParaRPr lang="cs-CZ" dirty="0"/>
          </a:p>
        </p:txBody>
      </p:sp>
      <p:sp>
        <p:nvSpPr>
          <p:cNvPr id="11" name="Zaoblený obdélník 10"/>
          <p:cNvSpPr/>
          <p:nvPr/>
        </p:nvSpPr>
        <p:spPr>
          <a:xfrm>
            <a:off x="7286644" y="1785926"/>
            <a:ext cx="1428760" cy="428628"/>
          </a:xfrm>
          <a:prstGeom prst="roundRect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Listová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Kořenová Zelenina</a:t>
            </a:r>
            <a:endParaRPr lang="cs-CZ" dirty="0"/>
          </a:p>
        </p:txBody>
      </p:sp>
      <p:pic>
        <p:nvPicPr>
          <p:cNvPr id="3" name="Picture 2" descr="C:\Users\Šárka\Desktop\petrzel-korenova_160x120_12926186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5400000">
            <a:off x="821505" y="2035959"/>
            <a:ext cx="1785950" cy="128588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050" name="Picture 2" descr="C:\Users\Šárka\Desktop\pastinaksety2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 rot="5400000">
            <a:off x="2667592" y="2047260"/>
            <a:ext cx="1808552" cy="128588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052" name="Picture 4" descr="Syrová mrkev obsahuje sacharid falkarinol, který má silné protirakovinné účinky. 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4429123" y="2071679"/>
            <a:ext cx="1785951" cy="12144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ovéPole 9"/>
          <p:cNvSpPr txBox="1"/>
          <p:nvPr/>
        </p:nvSpPr>
        <p:spPr>
          <a:xfrm>
            <a:off x="642910" y="3643314"/>
            <a:ext cx="7429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</a:t>
            </a:r>
            <a:r>
              <a:rPr lang="cs-CZ" dirty="0" smtClean="0"/>
              <a:t>etržel kořenová      pastinák setý          </a:t>
            </a:r>
            <a:r>
              <a:rPr lang="cs-CZ" dirty="0"/>
              <a:t>m</a:t>
            </a:r>
            <a:r>
              <a:rPr lang="cs-CZ" dirty="0" smtClean="0"/>
              <a:t>rkev               křen selský    </a:t>
            </a:r>
            <a:endParaRPr lang="cs-CZ" dirty="0"/>
          </a:p>
        </p:txBody>
      </p:sp>
      <p:pic>
        <p:nvPicPr>
          <p:cNvPr id="2054" name="Picture 6" descr="http://i.idnes.cz/08/103/gal/LUD26b107_MB015349.jpg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00826" y="1785926"/>
            <a:ext cx="1285884" cy="17548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Košťálová zelenina</a:t>
            </a:r>
            <a:endParaRPr lang="cs-CZ" dirty="0"/>
          </a:p>
        </p:txBody>
      </p:sp>
      <p:pic>
        <p:nvPicPr>
          <p:cNvPr id="10242" name="Picture 2" descr="Mega-mix.blog.c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2285992"/>
            <a:ext cx="1285884" cy="173830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44" name="Picture 4" descr="http://elizabehtin.files.wordpress.com/2011/05/kapusta-wc582oska-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2285992"/>
            <a:ext cx="1214446" cy="177638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46" name="Picture 6" descr="http://levaprava.cz/obrazky/kedluben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000628" y="2285992"/>
            <a:ext cx="1143008" cy="176212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248" name="Picture 8" descr="Encyklopedie zeleniny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858016" y="2285992"/>
            <a:ext cx="1168443" cy="181451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TextovéPole 7"/>
          <p:cNvSpPr txBox="1"/>
          <p:nvPr/>
        </p:nvSpPr>
        <p:spPr>
          <a:xfrm>
            <a:off x="642910" y="4214818"/>
            <a:ext cx="76438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hlávkové zelí             kapusta                </a:t>
            </a:r>
            <a:r>
              <a:rPr lang="cs-CZ" dirty="0"/>
              <a:t>k</a:t>
            </a:r>
            <a:r>
              <a:rPr lang="cs-CZ" dirty="0" smtClean="0"/>
              <a:t>edluben              </a:t>
            </a:r>
            <a:r>
              <a:rPr lang="cs-CZ" dirty="0"/>
              <a:t>k</a:t>
            </a:r>
            <a:r>
              <a:rPr lang="cs-CZ" dirty="0" smtClean="0"/>
              <a:t>věták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Lusková zelenina</a:t>
            </a:r>
            <a:endParaRPr lang="cs-CZ" dirty="0"/>
          </a:p>
        </p:txBody>
      </p:sp>
      <p:pic>
        <p:nvPicPr>
          <p:cNvPr id="3076" name="Picture 4" descr="Encyklopedie zelenin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2214554"/>
            <a:ext cx="1071570" cy="171450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078" name="Picture 6" descr="http://www.receptyonline.cz/data/pics/encyklopedie-zeleniny/fazol_obecny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26" y="2143116"/>
            <a:ext cx="1143008" cy="17859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080" name="Picture 8" descr="http://www.paukertova.cz/gallery/gal4_obr1192703920_246.jpg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00" y="2143116"/>
            <a:ext cx="1143008" cy="185738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082" name="Picture 10" descr="http://www.mojesoja.cz/uploads/sources/68087cfc5d1362b2d65b3fcf826c042f_alpro-obr-clanky-710x360-3-png.png?width=697&amp;height=352&amp;fit=true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215074" y="2071678"/>
            <a:ext cx="1214446" cy="192882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ovéPole 8"/>
          <p:cNvSpPr txBox="1"/>
          <p:nvPr/>
        </p:nvSpPr>
        <p:spPr>
          <a:xfrm>
            <a:off x="571472" y="4143380"/>
            <a:ext cx="75009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hrách setý        fazol obecný     čočka jedlá        sója luštinatá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Cibulová zelenina</a:t>
            </a:r>
            <a:endParaRPr lang="cs-CZ" dirty="0"/>
          </a:p>
        </p:txBody>
      </p:sp>
      <p:pic>
        <p:nvPicPr>
          <p:cNvPr id="9218" name="Picture 2" descr="http://files.cibulova-zelenina.webnode.cz/200000001-bd078bef13/cibu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101938"/>
            <a:ext cx="1428760" cy="217953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220" name="Picture 4" descr="Cesnek Palicák 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8992" y="2071678"/>
            <a:ext cx="1428760" cy="22002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9222" name="Picture 6" descr="http://img.blesk.cz/img/1/gallery/32977_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57884" y="2000240"/>
            <a:ext cx="1428760" cy="229552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TextovéPole 5"/>
          <p:cNvSpPr txBox="1"/>
          <p:nvPr/>
        </p:nvSpPr>
        <p:spPr>
          <a:xfrm>
            <a:off x="714348" y="4429132"/>
            <a:ext cx="714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cibule setá                 česnek </a:t>
            </a:r>
            <a:r>
              <a:rPr lang="cs-CZ" dirty="0" err="1" smtClean="0"/>
              <a:t>paličák</a:t>
            </a:r>
            <a:r>
              <a:rPr lang="cs-CZ" dirty="0" smtClean="0"/>
              <a:t>                      pórek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Listová zelenina</a:t>
            </a:r>
            <a:endParaRPr lang="cs-CZ" dirty="0"/>
          </a:p>
        </p:txBody>
      </p:sp>
      <p:pic>
        <p:nvPicPr>
          <p:cNvPr id="7170" name="Picture 2" descr="http://www.receptyonline.cz/data/pics/encyklopedie-zeleniny/spenatsety2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928802"/>
            <a:ext cx="2500330" cy="269557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172" name="Picture 4" descr="http://1.bp.blogspot.com/-lR-GcpAsNXU/T-Rg_rjTkXI/AAAAAAAAAHg/ak0Jdaj3t-c/s1600/čekanka.jpg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86116" y="2000240"/>
            <a:ext cx="2504089" cy="257176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174" name="Picture 6" descr="http://www.zbynekmlcoch.cz/informace/images/stories/texty/spenat-cervena-paprika-rukola-zdravi-obrazek.jpg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72198" y="2000240"/>
            <a:ext cx="2565698" cy="257651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TextovéPole 5"/>
          <p:cNvSpPr txBox="1"/>
          <p:nvPr/>
        </p:nvSpPr>
        <p:spPr>
          <a:xfrm>
            <a:off x="500034" y="4714884"/>
            <a:ext cx="8001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špenát setý                          čekanka                              </a:t>
            </a:r>
            <a:r>
              <a:rPr lang="cs-CZ" dirty="0" err="1"/>
              <a:t>r</a:t>
            </a:r>
            <a:r>
              <a:rPr lang="cs-CZ" dirty="0" err="1" smtClean="0"/>
              <a:t>ukola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Plodová zelenina</a:t>
            </a:r>
            <a:endParaRPr lang="cs-CZ" dirty="0"/>
          </a:p>
        </p:txBody>
      </p:sp>
      <p:pic>
        <p:nvPicPr>
          <p:cNvPr id="4098" name="Picture 2" descr="Okurka setá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785926"/>
            <a:ext cx="1928826" cy="285749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4100" name="Picture 4" descr="http://files.rajcatko.webnode.cz/200000002-df9fde0995/rajče%202.jpg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6" y="1857364"/>
            <a:ext cx="1928826" cy="282892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TextovéPole 4"/>
          <p:cNvSpPr txBox="1"/>
          <p:nvPr/>
        </p:nvSpPr>
        <p:spPr>
          <a:xfrm>
            <a:off x="857224" y="4714884"/>
            <a:ext cx="67866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     okurka setá                                         rajče jedlé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sz="1800" dirty="0" smtClean="0"/>
              <a:t>    http://www.ekofarma-</a:t>
            </a:r>
            <a:r>
              <a:rPr lang="cs-CZ" sz="1800" dirty="0" err="1" smtClean="0"/>
              <a:t>redhost.cz</a:t>
            </a:r>
            <a:r>
              <a:rPr lang="cs-CZ" sz="1800" dirty="0" smtClean="0"/>
              <a:t>/sortiment/</a:t>
            </a:r>
            <a:r>
              <a:rPr lang="cs-CZ" sz="1800" dirty="0" err="1" smtClean="0"/>
              <a:t>petrzel</a:t>
            </a:r>
            <a:r>
              <a:rPr lang="cs-CZ" sz="1800" dirty="0" smtClean="0"/>
              <a:t>-</a:t>
            </a:r>
            <a:r>
              <a:rPr lang="cs-CZ" sz="1800" dirty="0" err="1" smtClean="0"/>
              <a:t>korenova</a:t>
            </a:r>
            <a:r>
              <a:rPr lang="cs-CZ" sz="1800" dirty="0" smtClean="0"/>
              <a:t>-s-nati</a:t>
            </a:r>
            <a:endParaRPr lang="cs-CZ" sz="1800" dirty="0"/>
          </a:p>
        </p:txBody>
      </p:sp>
      <p:sp>
        <p:nvSpPr>
          <p:cNvPr id="5" name="Obdélník 4"/>
          <p:cNvSpPr/>
          <p:nvPr/>
        </p:nvSpPr>
        <p:spPr>
          <a:xfrm>
            <a:off x="714348" y="2000240"/>
            <a:ext cx="70009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receptyonline.cz</a:t>
            </a:r>
            <a:r>
              <a:rPr lang="cs-CZ" dirty="0" smtClean="0"/>
              <a:t>/</a:t>
            </a:r>
            <a:r>
              <a:rPr lang="cs-CZ" dirty="0" err="1" smtClean="0"/>
              <a:t>pastinak</a:t>
            </a:r>
            <a:r>
              <a:rPr lang="cs-CZ" dirty="0" smtClean="0"/>
              <a:t>-sety--1141.html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714348" y="2428868"/>
            <a:ext cx="70009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http://hobby.blesk.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clanek</a:t>
            </a:r>
            <a:r>
              <a:rPr lang="cs-CZ" dirty="0" smtClean="0"/>
              <a:t>/hobby-zahrada/111898/</a:t>
            </a:r>
            <a:r>
              <a:rPr lang="cs-CZ" dirty="0" err="1" smtClean="0"/>
              <a:t>vysevejte</a:t>
            </a:r>
            <a:r>
              <a:rPr lang="cs-CZ" dirty="0" smtClean="0"/>
              <a:t>-zeleninu-s-</a:t>
            </a:r>
            <a:r>
              <a:rPr lang="cs-CZ" dirty="0" err="1" smtClean="0"/>
              <a:t>kratkou</a:t>
            </a:r>
            <a:r>
              <a:rPr lang="cs-CZ" dirty="0" smtClean="0"/>
              <a:t>-</a:t>
            </a:r>
            <a:r>
              <a:rPr lang="cs-CZ" dirty="0" err="1" smtClean="0"/>
              <a:t>vegetacni</a:t>
            </a:r>
            <a:r>
              <a:rPr lang="cs-CZ" dirty="0" smtClean="0"/>
              <a:t>-dobou.</a:t>
            </a:r>
            <a:r>
              <a:rPr lang="cs-CZ" dirty="0" err="1" smtClean="0"/>
              <a:t>html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714348" y="3214686"/>
            <a:ext cx="678661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http://www.novinky.</a:t>
            </a:r>
            <a:r>
              <a:rPr lang="cs-CZ" dirty="0" err="1" smtClean="0"/>
              <a:t>cz</a:t>
            </a:r>
            <a:r>
              <a:rPr lang="cs-CZ" dirty="0" smtClean="0"/>
              <a:t>/zena/</a:t>
            </a:r>
            <a:r>
              <a:rPr lang="cs-CZ" dirty="0" err="1" smtClean="0"/>
              <a:t>zdravi</a:t>
            </a:r>
            <a:r>
              <a:rPr lang="cs-CZ" dirty="0" smtClean="0"/>
              <a:t>/171509-mrkev-</a:t>
            </a:r>
            <a:r>
              <a:rPr lang="cs-CZ" dirty="0" err="1" smtClean="0"/>
              <a:t>muze</a:t>
            </a:r>
            <a:r>
              <a:rPr lang="cs-CZ" dirty="0" smtClean="0"/>
              <a:t>-</a:t>
            </a:r>
            <a:r>
              <a:rPr lang="cs-CZ" dirty="0" err="1" smtClean="0"/>
              <a:t>spatnym</a:t>
            </a:r>
            <a:r>
              <a:rPr lang="cs-CZ" dirty="0" smtClean="0"/>
              <a:t>-</a:t>
            </a:r>
            <a:r>
              <a:rPr lang="cs-CZ" dirty="0" err="1" smtClean="0"/>
              <a:t>varenim</a:t>
            </a:r>
            <a:r>
              <a:rPr lang="cs-CZ" dirty="0" smtClean="0"/>
              <a:t>-ztratit-</a:t>
            </a:r>
            <a:r>
              <a:rPr lang="cs-CZ" dirty="0" err="1" smtClean="0"/>
              <a:t>protirakovinne</a:t>
            </a:r>
            <a:r>
              <a:rPr lang="cs-CZ" dirty="0" smtClean="0"/>
              <a:t>-</a:t>
            </a:r>
            <a:r>
              <a:rPr lang="cs-CZ" dirty="0" err="1" smtClean="0"/>
              <a:t>ucinky.html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714348" y="4286256"/>
            <a:ext cx="67151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http://mega-mix.blog.</a:t>
            </a:r>
            <a:r>
              <a:rPr lang="cs-CZ" dirty="0" err="1" smtClean="0"/>
              <a:t>cz</a:t>
            </a:r>
            <a:r>
              <a:rPr lang="cs-CZ" dirty="0" smtClean="0"/>
              <a:t>/1107/</a:t>
            </a:r>
            <a:r>
              <a:rPr lang="cs-CZ" dirty="0" err="1" smtClean="0"/>
              <a:t>hlavkovy</a:t>
            </a:r>
            <a:r>
              <a:rPr lang="cs-CZ" dirty="0" smtClean="0"/>
              <a:t>-</a:t>
            </a:r>
            <a:r>
              <a:rPr lang="cs-CZ" dirty="0" err="1" smtClean="0"/>
              <a:t>salat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14348" y="4572008"/>
            <a:ext cx="70723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http://elizabehtin.wordpress.com/2011/05/30/cvikla-fenikel-a-kapusta/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714348" y="5143512"/>
            <a:ext cx="39917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http://levaprava.cz/duel.php?id=548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714348" y="3929066"/>
            <a:ext cx="68580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receptyonline.cz</a:t>
            </a:r>
            <a:r>
              <a:rPr lang="cs-CZ" dirty="0" smtClean="0"/>
              <a:t>/</a:t>
            </a:r>
            <a:r>
              <a:rPr lang="cs-CZ" dirty="0" err="1" smtClean="0"/>
              <a:t>kvetak</a:t>
            </a:r>
            <a:r>
              <a:rPr lang="cs-CZ" dirty="0" smtClean="0"/>
              <a:t>--1307.html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428596" y="1643050"/>
            <a:ext cx="750099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receptyonline.cz</a:t>
            </a:r>
            <a:r>
              <a:rPr lang="cs-CZ" dirty="0" smtClean="0"/>
              <a:t>/</a:t>
            </a:r>
            <a:r>
              <a:rPr lang="cs-CZ" dirty="0" err="1" smtClean="0"/>
              <a:t>hrach</a:t>
            </a:r>
            <a:r>
              <a:rPr lang="cs-CZ" dirty="0" smtClean="0"/>
              <a:t>-sety--1454.html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428596" y="2071678"/>
            <a:ext cx="79296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receptyonline.cz</a:t>
            </a:r>
            <a:r>
              <a:rPr lang="cs-CZ" dirty="0" smtClean="0"/>
              <a:t>/fazol-</a:t>
            </a:r>
            <a:r>
              <a:rPr lang="cs-CZ" dirty="0" err="1" smtClean="0"/>
              <a:t>obecny</a:t>
            </a:r>
            <a:r>
              <a:rPr lang="cs-CZ" dirty="0" smtClean="0"/>
              <a:t>--1453.html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28596" y="2500306"/>
            <a:ext cx="81439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http://diskuse.</a:t>
            </a:r>
            <a:r>
              <a:rPr lang="cs-CZ" dirty="0" err="1" smtClean="0"/>
              <a:t>nachvojnici.cz</a:t>
            </a:r>
            <a:r>
              <a:rPr lang="cs-CZ" dirty="0" smtClean="0"/>
              <a:t>/</a:t>
            </a:r>
            <a:r>
              <a:rPr lang="cs-CZ" dirty="0" err="1" smtClean="0"/>
              <a:t>viewtopic.php</a:t>
            </a:r>
            <a:r>
              <a:rPr lang="cs-CZ" dirty="0" smtClean="0"/>
              <a:t>?f=115&amp;t=648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28596" y="2857496"/>
            <a:ext cx="77867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mojesoja.cz</a:t>
            </a:r>
            <a:r>
              <a:rPr lang="cs-CZ" dirty="0" smtClean="0"/>
              <a:t>/</a:t>
            </a:r>
            <a:r>
              <a:rPr lang="cs-CZ" dirty="0" err="1" smtClean="0"/>
              <a:t>soja</a:t>
            </a:r>
            <a:r>
              <a:rPr lang="cs-CZ" dirty="0" smtClean="0"/>
              <a:t>-potravina-pro-</a:t>
            </a:r>
            <a:r>
              <a:rPr lang="cs-CZ" dirty="0" err="1" smtClean="0"/>
              <a:t>zdravi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428596" y="3286124"/>
            <a:ext cx="402065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http://cibulova-zelenina.webnode.cz/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28596" y="3643314"/>
            <a:ext cx="77867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hammergarlic.com</a:t>
            </a:r>
            <a:r>
              <a:rPr lang="cs-CZ" dirty="0" smtClean="0"/>
              <a:t>/</a:t>
            </a:r>
            <a:r>
              <a:rPr lang="cs-CZ" dirty="0" err="1" smtClean="0"/>
              <a:t>tjeckindex.htm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28596" y="4000504"/>
            <a:ext cx="67866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http://www.</a:t>
            </a:r>
            <a:r>
              <a:rPr lang="cs-CZ" dirty="0" err="1" smtClean="0"/>
              <a:t>labuznik.cz</a:t>
            </a:r>
            <a:r>
              <a:rPr lang="cs-CZ" dirty="0" smtClean="0"/>
              <a:t>/ingredience/okurka-seta/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428596" y="4286256"/>
            <a:ext cx="72866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http://hobby.</a:t>
            </a:r>
            <a:r>
              <a:rPr lang="cs-CZ" dirty="0" err="1" smtClean="0"/>
              <a:t>idnes.cz</a:t>
            </a:r>
            <a:r>
              <a:rPr lang="cs-CZ" dirty="0" smtClean="0"/>
              <a:t>/</a:t>
            </a:r>
            <a:r>
              <a:rPr lang="cs-CZ" dirty="0" err="1" smtClean="0"/>
              <a:t>kren</a:t>
            </a:r>
            <a:r>
              <a:rPr lang="cs-CZ" dirty="0" smtClean="0"/>
              <a:t>-selsky-</a:t>
            </a:r>
            <a:r>
              <a:rPr lang="cs-CZ" dirty="0" err="1" smtClean="0"/>
              <a:t>armoracia</a:t>
            </a:r>
            <a:r>
              <a:rPr lang="cs-CZ" dirty="0" smtClean="0"/>
              <a:t>-</a:t>
            </a:r>
            <a:r>
              <a:rPr lang="cs-CZ" dirty="0" err="1" smtClean="0"/>
              <a:t>rusticana</a:t>
            </a:r>
            <a:r>
              <a:rPr lang="cs-CZ" dirty="0" smtClean="0"/>
              <a:t>-</a:t>
            </a:r>
            <a:r>
              <a:rPr lang="cs-CZ" dirty="0" err="1" smtClean="0"/>
              <a:t>dau</a:t>
            </a:r>
            <a:r>
              <a:rPr lang="cs-CZ" dirty="0" smtClean="0"/>
              <a:t>-/</a:t>
            </a:r>
            <a:r>
              <a:rPr lang="cs-CZ" dirty="0" err="1" smtClean="0"/>
              <a:t>herbar.aspx</a:t>
            </a:r>
            <a:r>
              <a:rPr lang="cs-CZ" dirty="0" smtClean="0"/>
              <a:t>?c=A080716_154045_</a:t>
            </a:r>
            <a:r>
              <a:rPr lang="cs-CZ" dirty="0" err="1" smtClean="0"/>
              <a:t>herbar</a:t>
            </a:r>
            <a:r>
              <a:rPr lang="cs-CZ" dirty="0" smtClean="0"/>
              <a:t>_</a:t>
            </a:r>
            <a:r>
              <a:rPr lang="cs-CZ" dirty="0" err="1" smtClean="0"/>
              <a:t>lud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DejfCZ">
      <a:dk1>
        <a:srgbClr val="FFE647"/>
      </a:dk1>
      <a:lt1>
        <a:srgbClr val="019908"/>
      </a:lt1>
      <a:dk2>
        <a:srgbClr val="E9F5DB"/>
      </a:dk2>
      <a:lt2>
        <a:srgbClr val="CEB400"/>
      </a:lt2>
      <a:accent1>
        <a:srgbClr val="E9F5DB"/>
      </a:accent1>
      <a:accent2>
        <a:srgbClr val="F7D755"/>
      </a:accent2>
      <a:accent3>
        <a:srgbClr val="F7D755"/>
      </a:accent3>
      <a:accent4>
        <a:srgbClr val="D0FDC5"/>
      </a:accent4>
      <a:accent5>
        <a:srgbClr val="15FD1F"/>
      </a:accent5>
      <a:accent6>
        <a:srgbClr val="71FE77"/>
      </a:accent6>
      <a:hlink>
        <a:srgbClr val="2CD604"/>
      </a:hlink>
      <a:folHlink>
        <a:srgbClr val="CFA809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267</TotalTime>
  <Words>198</Words>
  <Application>Microsoft Office PowerPoint</Application>
  <PresentationFormat>Předvádění na obrazovce (4:3)</PresentationFormat>
  <Paragraphs>59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Prezentace aplikace PowerPoint</vt:lpstr>
      <vt:lpstr>Anotace :</vt:lpstr>
      <vt:lpstr>Zelenina</vt:lpstr>
      <vt:lpstr>Dělení zeleniny :</vt:lpstr>
      <vt:lpstr>Kořenová Zelenina</vt:lpstr>
      <vt:lpstr>Košťálová zelenina</vt:lpstr>
      <vt:lpstr>Lusková zelenina</vt:lpstr>
      <vt:lpstr>Cibulová zelenina</vt:lpstr>
      <vt:lpstr>Listová zelenina</vt:lpstr>
      <vt:lpstr>Plodová zelenina</vt:lpstr>
      <vt:lpstr>Zdroje :</vt:lpstr>
      <vt:lpstr>zdroje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Zelenina</dc:title>
  <dc:creator>Šárka</dc:creator>
  <cp:lastModifiedBy>Zbyněk Jícha</cp:lastModifiedBy>
  <cp:revision>31</cp:revision>
  <dcterms:created xsi:type="dcterms:W3CDTF">2013-06-02T13:43:15Z</dcterms:created>
  <dcterms:modified xsi:type="dcterms:W3CDTF">2013-06-05T13:29:50Z</dcterms:modified>
</cp:coreProperties>
</file>