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63" r:id="rId3"/>
    <p:sldId id="256" r:id="rId4"/>
    <p:sldId id="257" r:id="rId5"/>
    <p:sldId id="258" r:id="rId6"/>
    <p:sldId id="260" r:id="rId7"/>
    <p:sldId id="261" r:id="rId8"/>
    <p:sldId id="262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6BB1779-A4AE-4628-B3E6-DAF81D54B08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B4184EB-A6DE-4603-979E-8CF9A0C7120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hyperlink" Target="//upload.wikimedia.org/wikipedia/commons/d/dc/Primula_veris_subsp_macrocaly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7.wmf"/><Relationship Id="rId4" Type="http://schemas.microsoft.com/office/2007/relationships/hdphoto" Target="../media/hdphoto1.wdp"/><Relationship Id="rId9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imula_veris_subsp_macrocalyx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51336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VY_52_INOVACE_17_JARO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 a přírodověda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19.3.2013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jarní měsíce, březen, duben, květen, svátky jara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976237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Slouží k osvojení a opakování základních znalostí o jaru pro žáky 3. a 5. ročníku základní školy v oblasti Člověk a jeho svět. Žáci pracují s interaktivní tabulí.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5141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JARO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správně…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92494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 začíná                a končí       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2924944"/>
            <a:ext cx="1200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1.března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2924944"/>
            <a:ext cx="1348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31.května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4062242"/>
            <a:ext cx="2670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Jarními měsíci jsou :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82575" y="4062242"/>
            <a:ext cx="2802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řezen, duben, květen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Urči názvy jarních květin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Soubor:Primula veris subsp macrocaly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000" b="100000" l="0" r="100000">
                        <a14:foregroundMark x1="60444" y1="81167" x2="60444" y2="81167"/>
                        <a14:foregroundMark x1="53333" y1="79500" x2="70444" y2="75000"/>
                        <a14:foregroundMark x1="12889" y1="72167" x2="34222" y2="83167"/>
                        <a14:foregroundMark x1="18667" y1="83167" x2="52667" y2="86500"/>
                        <a14:foregroundMark x1="18667" y1="31500" x2="20000" y2="15000"/>
                        <a14:foregroundMark x1="82444" y1="69167" x2="82444" y2="69167"/>
                        <a14:foregroundMark x1="68222" y1="44333" x2="69778" y2="35167"/>
                        <a14:foregroundMark x1="69556" y1="35167" x2="70444" y2="35167"/>
                        <a14:foregroundMark x1="64444" y1="64000" x2="64444" y2="64000"/>
                        <a14:foregroundMark x1="66222" y1="62000" x2="66222" y2="62000"/>
                        <a14:foregroundMark x1="81111" y1="80667" x2="88889" y2="78000"/>
                        <a14:foregroundMark x1="39556" y1="42000" x2="40222" y2="33833"/>
                        <a14:foregroundMark x1="66222" y1="62167" x2="68667" y2="43833"/>
                        <a14:backgroundMark x1="4444" y1="46833" x2="4444" y2="46833"/>
                        <a14:backgroundMark x1="10000" y1="47000" x2="10000" y2="47000"/>
                        <a14:backgroundMark x1="12889" y1="45333" x2="12889" y2="45333"/>
                        <a14:backgroundMark x1="57333" y1="28500" x2="57333" y2="28500"/>
                        <a14:backgroundMark x1="35333" y1="40500" x2="35333" y2="40500"/>
                        <a14:backgroundMark x1="22889" y1="21167" x2="22889" y2="21167"/>
                        <a14:backgroundMark x1="22889" y1="22500" x2="21778" y2="25667"/>
                        <a14:backgroundMark x1="6889" y1="39167" x2="6889" y2="39167"/>
                        <a14:backgroundMark x1="59111" y1="70000" x2="62444" y2="64000"/>
                        <a14:backgroundMark x1="63778" y1="62333" x2="65556" y2="56167"/>
                        <a14:backgroundMark x1="82444" y1="84667" x2="89111" y2="81167"/>
                        <a14:backgroundMark x1="54000" y1="44833" x2="54000" y2="44833"/>
                        <a14:backgroundMark x1="87556" y1="32333" x2="87556" y2="32333"/>
                        <a14:backgroundMark x1="43778" y1="43333" x2="43778" y2="43333"/>
                        <a14:backgroundMark x1="23778" y1="11333" x2="23778" y2="11333"/>
                        <a14:backgroundMark x1="65556" y1="39167" x2="65556" y2="39167"/>
                        <a14:backgroundMark x1="21333" y1="11833" x2="21333" y2="11833"/>
                        <a14:backgroundMark x1="21111" y1="12000" x2="23778" y2="9500"/>
                        <a14:backgroundMark x1="50222" y1="31333" x2="65556" y2="28833"/>
                        <a14:backgroundMark x1="76889" y1="90500" x2="76889" y2="90500"/>
                        <a14:backgroundMark x1="57556" y1="97500" x2="87111" y2="85667"/>
                        <a14:backgroundMark x1="80000" y1="96000" x2="94667" y2="87500"/>
                        <a14:backgroundMark x1="51111" y1="98167" x2="74444" y2="97833"/>
                        <a14:backgroundMark x1="2889" y1="75667" x2="16444" y2="96000"/>
                        <a14:backgroundMark x1="3333" y1="89333" x2="14889" y2="98667"/>
                        <a14:backgroundMark x1="16444" y1="90167" x2="21333" y2="98667"/>
                        <a14:backgroundMark x1="2889" y1="54667" x2="444" y2="57833"/>
                        <a14:backgroundMark x1="889" y1="59000" x2="1556" y2="74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825" y="1224417"/>
            <a:ext cx="151216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netka\AppData\Local\Microsoft\Windows\Temporary Internet Files\Content.IE5\IN4332CO\MC90043688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2646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netka\AppData\Local\Microsoft\Windows\Temporary Internet Files\Content.IE5\9NJUFZSK\MP90039961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02" b="100000" l="2198" r="973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551" y="3783458"/>
            <a:ext cx="1606469" cy="200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netka\AppData\Local\Microsoft\Windows\Temporary Internet Files\Content.IE5\IN4332CO\MC9001228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228" y="4076103"/>
            <a:ext cx="1347848" cy="135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netka\AppData\Local\Microsoft\Windows\Temporary Internet Files\Content.IE5\MG7TTOT7\MC9000882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283" y="3750562"/>
            <a:ext cx="1335742" cy="169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netka\AppData\Local\Microsoft\Windows\Temporary Internet Files\Content.IE5\LBXDGNKH\MC90042816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600" y="1370905"/>
            <a:ext cx="153987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352584"/>
            <a:ext cx="240322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Smetánka lékařská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09207" y="3352584"/>
            <a:ext cx="2874505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Sedmikráska chudobka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36781" y="3352584"/>
            <a:ext cx="1981183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Prvosenka jarní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9694" y="5847388"/>
            <a:ext cx="268695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Sněženka podsněžník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01345" y="5847388"/>
            <a:ext cx="100687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Tulipán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0408" y="5847388"/>
            <a:ext cx="164500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Bledule jarní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se děje na jaře v přírodě?</a:t>
            </a:r>
            <a:r>
              <a:rPr lang="cs-CZ" dirty="0"/>
              <a:t/>
            </a:r>
            <a:br>
              <a:rPr lang="cs-CZ" dirty="0"/>
            </a:br>
            <a:r>
              <a:rPr lang="cs-CZ" sz="2000" dirty="0" smtClean="0"/>
              <a:t>Podtrhni pravdivá tvrzení.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276872"/>
            <a:ext cx="3649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Přilétají ptáci z teplých krajin.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41869" y="4365104"/>
            <a:ext cx="3352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Zvířátkům se rodí mláďata.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5968" y="3717032"/>
            <a:ext cx="2644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Kvetou první květiny.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140968"/>
            <a:ext cx="4626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Zvířata se ukládají k zimnímu spánku.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7" y="5044534"/>
            <a:ext cx="3788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Ptáci odlétají do teplých krajin.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8012" y="5432437"/>
            <a:ext cx="295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Tráva se začíná zelenat.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98391" y="6165304"/>
            <a:ext cx="2687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Neslyšíme ptačí zpěv.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1494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se dělá na jaře?</a:t>
            </a:r>
            <a:br>
              <a:rPr lang="cs-CZ" dirty="0" smtClean="0"/>
            </a:br>
            <a:r>
              <a:rPr lang="cs-CZ" sz="2000" dirty="0" smtClean="0"/>
              <a:t>Podtrhni pravdivá tvrzení.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060848"/>
            <a:ext cx="4347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Sejeme semínka zeleniny a kytiček.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61926" y="2777518"/>
            <a:ext cx="4238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Trháme jablka a hrušky ze stromů.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5653" y="3739098"/>
            <a:ext cx="5177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Připravujeme zahrádku na sázení semínek.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4115" y="4571836"/>
            <a:ext cx="2422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Chodíme na houby.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34248" y="5235023"/>
            <a:ext cx="3227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Stříháme ovocné stromky.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5731065"/>
            <a:ext cx="2056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Pouštíme draka.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996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Svátky jara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Velikonoce</a:t>
            </a:r>
          </a:p>
          <a:p>
            <a:pPr algn="ctr"/>
            <a:r>
              <a:rPr lang="cs-CZ" dirty="0" smtClean="0"/>
              <a:t>Den matek</a:t>
            </a:r>
          </a:p>
          <a:p>
            <a:pPr algn="ctr"/>
            <a:r>
              <a:rPr lang="cs-CZ" dirty="0" smtClean="0"/>
              <a:t>Pálení čarodějnic</a:t>
            </a:r>
          </a:p>
          <a:p>
            <a:endParaRPr lang="cs-CZ" dirty="0"/>
          </a:p>
        </p:txBody>
      </p:sp>
      <p:pic>
        <p:nvPicPr>
          <p:cNvPr id="2050" name="Picture 2" descr="C:\Users\Anetka\AppData\Local\Microsoft\Windows\Temporary Internet Files\Content.IE5\9NJUFZSK\MC900250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815" y="4250230"/>
            <a:ext cx="2664296" cy="236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netka\AppData\Local\Microsoft\Windows\Temporary Internet Files\Content.IE5\NQDR1P92\MC9003825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12776"/>
            <a:ext cx="1760240" cy="17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netka\AppData\Local\Microsoft\Windows\Temporary Internet Files\Content.IE5\9NJUFZSK\MC9003463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76806"/>
            <a:ext cx="248223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netka\AppData\Local\Microsoft\Windows\Temporary Internet Files\Content.IE5\LBXDGNKH\MC9003111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498487"/>
            <a:ext cx="1089050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4152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cs.wikipedia.org/wiki/Soubor:Primula_veris_subsp_macrocalyx.jpg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209</TotalTime>
  <Words>208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Anotace :</vt:lpstr>
      <vt:lpstr>JARO</vt:lpstr>
      <vt:lpstr>Doplň správně…</vt:lpstr>
      <vt:lpstr>Urči názvy jarních květin</vt:lpstr>
      <vt:lpstr>Co se děje na jaře v přírodě? Podtrhni pravdivá tvrzení.</vt:lpstr>
      <vt:lpstr>Co se dělá na jaře? Podtrhni pravdivá tvrzení.</vt:lpstr>
      <vt:lpstr>Svátky jara</vt:lpstr>
      <vt:lpstr>Zdroje :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Šárka</dc:creator>
  <cp:lastModifiedBy>Zbyněk Jícha</cp:lastModifiedBy>
  <cp:revision>26</cp:revision>
  <dcterms:created xsi:type="dcterms:W3CDTF">2013-05-30T15:01:21Z</dcterms:created>
  <dcterms:modified xsi:type="dcterms:W3CDTF">2013-06-05T13:31:13Z</dcterms:modified>
</cp:coreProperties>
</file>