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4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 dirty="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381255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VY_52_INOVACE_23_POTRAVA_ŽIVOČICHOVÉ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5.3.2013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živočichové, býložravci, všežravci, masožravci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1048170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Prezentace určena k doplnění výkladu o tom, čím se živí živočichové, žákům 5. ročníku základní školy v oblasti Člověk     a jeho svět. Žáci se seznámí s tříděním živočichů do skupin podle druhu přijímané potravy.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49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Čím se živí živočichové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23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Čím se živí živočichové?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203848" y="1628800"/>
            <a:ext cx="280831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Živočichové</a:t>
            </a:r>
            <a:endParaRPr lang="cs-CZ" sz="4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635896" y="3429000"/>
            <a:ext cx="194421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044299" y="3429000"/>
            <a:ext cx="194421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1277634" y="3429000"/>
            <a:ext cx="194421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8" idx="2"/>
            <a:endCxn id="17" idx="0"/>
          </p:cNvCxnSpPr>
          <p:nvPr/>
        </p:nvCxnSpPr>
        <p:spPr>
          <a:xfrm flipH="1">
            <a:off x="2249742" y="2420888"/>
            <a:ext cx="2358262" cy="1008112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8" idx="2"/>
          </p:cNvCxnSpPr>
          <p:nvPr/>
        </p:nvCxnSpPr>
        <p:spPr>
          <a:xfrm>
            <a:off x="4608004" y="2420888"/>
            <a:ext cx="0" cy="1008112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2"/>
            <a:endCxn id="16" idx="0"/>
          </p:cNvCxnSpPr>
          <p:nvPr/>
        </p:nvCxnSpPr>
        <p:spPr>
          <a:xfrm>
            <a:off x="4608004" y="2420888"/>
            <a:ext cx="2408403" cy="1008112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1313638" y="4005064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Živí se rostlinami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080303" y="4005064"/>
            <a:ext cx="18722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Živí se masem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3428873" y="4005064"/>
            <a:ext cx="238333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Živí se rostlinami i masem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9772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Anetka\AppData\Local\Microsoft\Windows\Temporary Internet Files\Content.IE5\WB2F8Q0F\MP9004038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41236"/>
            <a:ext cx="2496680" cy="24966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C:\Users\Anetka\AppData\Local\Microsoft\Windows\Temporary Internet Files\Content.IE5\IN4332CO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73728"/>
            <a:ext cx="1756764" cy="2637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pic>
        <p:nvPicPr>
          <p:cNvPr id="1027" name="Picture 3" descr="C:\Users\Anetka\AppData\Local\Microsoft\Windows\Temporary Internet Files\Content.IE5\YYBI0CCT\MP9001786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72816"/>
            <a:ext cx="3657600" cy="2438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6" name="Picture 2" descr="C:\Users\Anetka\AppData\Local\Microsoft\Windows\Temporary Internet Files\Content.IE5\WB2F8Q0F\MP9004255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12413"/>
            <a:ext cx="2448272" cy="16277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9" name="Picture 5" descr="C:\Users\Anetka\AppData\Local\Microsoft\Windows\Temporary Internet Files\Content.IE5\U4PVCOTX\MC900324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456" y="1573728"/>
            <a:ext cx="1806854" cy="148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netka\AppData\Local\Microsoft\Windows\Temporary Internet Files\Content.IE5\AK6WSM8J\MP9003138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40131"/>
            <a:ext cx="1946519" cy="13106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710540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pic>
        <p:nvPicPr>
          <p:cNvPr id="2051" name="Picture 3" descr="C:\Users\Anetka\AppData\Local\Microsoft\Windows\Temporary Internet Files\Content.IE5\MG7TTOT7\MP9004066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849" y="1700808"/>
            <a:ext cx="4393656" cy="2929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0" name="Picture 2" descr="C:\Users\Anetka\AppData\Local\Microsoft\Windows\Temporary Internet Files\Content.IE5\IN4332CO\MP9001807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4365104"/>
            <a:ext cx="2851077" cy="1872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2" name="Picture 4" descr="C:\Users\Anetka\AppData\Local\Microsoft\Windows\Temporary Internet Files\Content.IE5\AK6WSM8J\MP9001490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95156"/>
            <a:ext cx="1728194" cy="11521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3" name="Picture 5" descr="C:\Users\Anetka\AppData\Local\Microsoft\Windows\Temporary Internet Files\Content.IE5\3QOD3XB5\MP9004317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73016"/>
            <a:ext cx="1604095" cy="23736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549351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pic>
        <p:nvPicPr>
          <p:cNvPr id="3074" name="Picture 2" descr="C:\Users\Anetka\AppData\Local\Microsoft\Windows\Temporary Internet Files\Content.IE5\MFYC2S18\MP900442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1958834" cy="28529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5" name="Picture 3" descr="C:\Users\Anetka\AppData\Local\Microsoft\Windows\Temporary Internet Files\Content.IE5\AK6WSM8J\MC90043802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08720"/>
            <a:ext cx="274320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netka\AppData\Local\Microsoft\Windows\Temporary Internet Files\Content.IE5\MG7TTOT7\MP9004068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864" y="3713606"/>
            <a:ext cx="3901440" cy="25999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439532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Microsoft PowerPoint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113</TotalTime>
  <Words>111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</vt:lpstr>
      <vt:lpstr>Čím se živí živočichové</vt:lpstr>
      <vt:lpstr>Čím se živí živočichové?</vt:lpstr>
      <vt:lpstr>Býložravci</vt:lpstr>
      <vt:lpstr>Masožravci</vt:lpstr>
      <vt:lpstr>Všežravci</vt:lpstr>
      <vt:lpstr>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Čím se živí živočichové</dc:title>
  <dc:creator>Anetka</dc:creator>
  <cp:lastModifiedBy>Zbyněk Jícha</cp:lastModifiedBy>
  <cp:revision>10</cp:revision>
  <dcterms:created xsi:type="dcterms:W3CDTF">2013-06-03T16:39:42Z</dcterms:created>
  <dcterms:modified xsi:type="dcterms:W3CDTF">2013-06-05T11:43:35Z</dcterms:modified>
</cp:coreProperties>
</file>