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3" r:id="rId2"/>
    <p:sldId id="264" r:id="rId3"/>
    <p:sldId id="256" r:id="rId4"/>
    <p:sldId id="262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BD25B2D-5530-4CE2-A749-F42AC7D0A93F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37088A22-7090-4905-AEB5-CE28E171A10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png"/><Relationship Id="rId7" Type="http://schemas.openxmlformats.org/officeDocument/2006/relationships/image" Target="../media/image16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0608871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Šárka Jurášová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ovoce 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VY_52_INOVACE_18_OVOCE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1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Prvouka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26.3.2013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ovoce, peckovice, malvice, bobule 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7913185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2492896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žáky 3. ročníku základní školy. Žáci se v oblasti Člověk a jeho svět seznamují a opakují                  s dělením ovoce podle druhů.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1214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7139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cs-CZ" dirty="0" smtClean="0"/>
              <a:t>Ovoce rozdělujeme na 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755576" y="2017854"/>
            <a:ext cx="2016224" cy="936104"/>
          </a:xfrm>
          <a:prstGeom prst="ellipse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895347" y="2067981"/>
            <a:ext cx="2016224" cy="93610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obule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203848" y="2060848"/>
            <a:ext cx="2016224" cy="936104"/>
          </a:xfrm>
          <a:prstGeom prst="ellips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Malvice</a:t>
            </a:r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1769504" y="2953958"/>
            <a:ext cx="0" cy="10441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211960" y="3004085"/>
            <a:ext cx="0" cy="1649051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6805240" y="3004085"/>
            <a:ext cx="0" cy="1044179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19" name="Obdélník 18"/>
          <p:cNvSpPr/>
          <p:nvPr/>
        </p:nvSpPr>
        <p:spPr>
          <a:xfrm>
            <a:off x="683568" y="4048264"/>
            <a:ext cx="2160240" cy="604872"/>
          </a:xfrm>
          <a:prstGeom prst="rect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Dužnatý plod  s 1 semenem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3158615" y="4725144"/>
            <a:ext cx="2160240" cy="604872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Semena uložena v jádřinci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518539" y="4056264"/>
            <a:ext cx="2573401" cy="668880"/>
          </a:xfrm>
          <a:prstGeom prst="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Semena neuložena v jádřinci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6221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cs-CZ" dirty="0" smtClean="0"/>
              <a:t>Peckovice</a:t>
            </a:r>
            <a:endParaRPr lang="cs-CZ" dirty="0"/>
          </a:p>
        </p:txBody>
      </p:sp>
      <p:pic>
        <p:nvPicPr>
          <p:cNvPr id="1026" name="Picture 2" descr="C:\Users\Anetka\AppData\Local\Microsoft\Windows\Temporary Internet Files\Content.IE5\YYBI0CCT\MC9001934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12" y="1916832"/>
            <a:ext cx="3481149" cy="2316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Anetka\AppData\Local\Microsoft\Windows\Temporary Internet Files\Content.IE5\LBXDGNKH\MC9001511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933056"/>
            <a:ext cx="1796796" cy="1563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netka\AppData\Local\Microsoft\Windows\Temporary Internet Files\Content.IE5\CN9XAEO0\MC9004417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966705"/>
            <a:ext cx="1587624" cy="1587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netka\AppData\Local\Microsoft\Windows\Temporary Internet Files\Content.IE5\U4PVCOTX\MC900436910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9888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netka\AppData\Local\Microsoft\Windows\Temporary Internet Files\Content.IE5\NQDR1P92\MC90038303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1148" y="4617231"/>
            <a:ext cx="2159480" cy="1758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4545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cs-CZ" dirty="0" smtClean="0"/>
              <a:t>Malvice</a:t>
            </a:r>
            <a:endParaRPr lang="cs-CZ" dirty="0"/>
          </a:p>
        </p:txBody>
      </p:sp>
      <p:pic>
        <p:nvPicPr>
          <p:cNvPr id="2050" name="Picture 2" descr="C:\Users\Anetka\AppData\Local\Microsoft\Windows\Temporary Internet Files\Content.IE5\AK6WSM8J\MP90040314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32856"/>
            <a:ext cx="2340528" cy="156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Anetka\AppData\Local\Microsoft\Windows\Temporary Internet Files\Content.IE5\WB2F8Q0F\MC90043690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698776"/>
            <a:ext cx="2369418" cy="2369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Anetka\AppData\Local\Microsoft\Windows\Temporary Internet Files\Content.IE5\3QOD3XB5\MC9004262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916832"/>
            <a:ext cx="3002175" cy="2611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1119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pic>
        <p:nvPicPr>
          <p:cNvPr id="3074" name="Picture 2" descr="C:\Users\Anetka\AppData\Local\Microsoft\Windows\Temporary Internet Files\Content.IE5\AK6WSM8J\MC9004417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915584">
            <a:off x="2204290" y="2305142"/>
            <a:ext cx="1740894" cy="1740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etka\AppData\Local\Microsoft\Windows\Temporary Internet Files\Content.IE5\3QOD3XB5\MC90043690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18793">
            <a:off x="6454285" y="4553703"/>
            <a:ext cx="1603386" cy="1603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etka\AppData\Local\Microsoft\Windows\Temporary Internet Files\Content.IE5\9NJUFZSK\MC9003585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83164">
            <a:off x="1095417" y="1823690"/>
            <a:ext cx="1169871" cy="130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netka\AppData\Local\Microsoft\Windows\Temporary Internet Files\Content.IE5\LBXDGNKH\MC90042387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8843" y="4433059"/>
            <a:ext cx="1466850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netka\AppData\Local\Microsoft\Windows\Temporary Internet Files\Content.IE5\YYBI0CCT\MP90038280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86257"/>
            <a:ext cx="2048272" cy="1463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Anetka\AppData\Local\Microsoft\Windows\Temporary Internet Files\Content.IE5\YYBI0CCT\MC90035857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422172"/>
            <a:ext cx="1843430" cy="1743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Anetka\AppData\Local\Microsoft\Windows\Temporary Internet Files\Content.IE5\IN4332CO\MC9003585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1350" y="2063358"/>
            <a:ext cx="1103903" cy="135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95289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pPr algn="ctr"/>
            <a:r>
              <a:rPr lang="cs-CZ" dirty="0" smtClean="0"/>
              <a:t>Rozděl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475656" y="2132856"/>
            <a:ext cx="1728192" cy="648072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M</a:t>
            </a:r>
            <a:r>
              <a:rPr lang="cs-CZ" dirty="0" smtClean="0"/>
              <a:t>alvice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5868144" y="2132856"/>
            <a:ext cx="1728192" cy="648072"/>
          </a:xfrm>
          <a:prstGeom prst="round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Bobule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707904" y="2132856"/>
            <a:ext cx="1728192" cy="6480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Peckovice</a:t>
            </a:r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1403648" y="4745496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Kiwi</a:t>
            </a:r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796136" y="5249552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Borůvky</a:t>
            </a: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3563888" y="4745496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Broskev</a:t>
            </a: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403648" y="5249552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Meruňka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796136" y="5753608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Švestka</a:t>
            </a: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5796136" y="4745496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Jeřabiny</a:t>
            </a:r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3563888" y="5753608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R</a:t>
            </a:r>
            <a:r>
              <a:rPr lang="cs-CZ" dirty="0" smtClean="0"/>
              <a:t>ybíz</a:t>
            </a:r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1403648" y="5753608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Hruška</a:t>
            </a:r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3574458" y="5249552"/>
            <a:ext cx="18722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Jablko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1252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2.08092E-6 L -2.77778E-6 -0.4277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13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93064E-6 L 0.2441 -0.35422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177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1.27168E-6 L 0.48038 -0.1130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010" y="-5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27168E-6 L 0.00799 -0.1969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9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3.93064E-6 L -0.23733 -0.2702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75" y="-135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27168E-6 L -0.48021 -0.1130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10" y="-56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3.93064E-6 L 0.00017 -0.2702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35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2.08092E-6 L 0.24427 -0.427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-213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2.08092E-6 L -0.23611 -0.2598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06" y="-129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kliparty z aplikace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0063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103</TotalTime>
  <Words>113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 </vt:lpstr>
      <vt:lpstr>OVOCE</vt:lpstr>
      <vt:lpstr>Ovoce rozdělujeme na :</vt:lpstr>
      <vt:lpstr>Peckovice</vt:lpstr>
      <vt:lpstr>Malvice</vt:lpstr>
      <vt:lpstr>Bobule</vt:lpstr>
      <vt:lpstr>Rozděl</vt:lpstr>
      <vt:lpstr>Zdroje </vt:lpstr>
    </vt:vector>
  </TitlesOfParts>
  <Company>Grizli777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</dc:title>
  <dc:creator>Anetka</dc:creator>
  <cp:lastModifiedBy>Zbyněk Jícha</cp:lastModifiedBy>
  <cp:revision>10</cp:revision>
  <dcterms:created xsi:type="dcterms:W3CDTF">2013-06-02T13:07:38Z</dcterms:created>
  <dcterms:modified xsi:type="dcterms:W3CDTF">2013-06-04T10:39:49Z</dcterms:modified>
</cp:coreProperties>
</file>