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888" r:id="rId1"/>
  </p:sldMasterIdLst>
  <p:sldIdLst>
    <p:sldId id="262" r:id="rId2"/>
    <p:sldId id="265" r:id="rId3"/>
    <p:sldId id="267" r:id="rId4"/>
    <p:sldId id="266" r:id="rId5"/>
    <p:sldId id="268" r:id="rId6"/>
    <p:sldId id="269" r:id="rId7"/>
    <p:sldId id="271" r:id="rId8"/>
    <p:sldId id="27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a54xCg6qqs" TargetMode="External"/><Relationship Id="rId2" Type="http://schemas.openxmlformats.org/officeDocument/2006/relationships/hyperlink" Target="http://www.youtube.com/watch?v=VZbM_MIz4R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TPE9uSFFxrI" TargetMode="External"/><Relationship Id="rId2" Type="http://schemas.openxmlformats.org/officeDocument/2006/relationships/hyperlink" Target="http://www.youtube.com/watch?v=Vf42IP__ipw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323774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VY_32_INOVACE_3A_01_Artificiální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nonartificiální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hudba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31.10.2011 ve 3.B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významy jednotlivých vyjmenovaných slov po B. Pochopení učiva si prověří na závěrečných cvičeních.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401887"/>
            <a:ext cx="8915400" cy="1470025"/>
          </a:xfrm>
        </p:spPr>
        <p:txBody>
          <a:bodyPr/>
          <a:lstStyle/>
          <a:p>
            <a:r>
              <a:rPr lang="cs-CZ" dirty="0" smtClean="0"/>
              <a:t>Artificiální a </a:t>
            </a:r>
            <a:r>
              <a:rPr lang="cs-CZ" dirty="0" err="1" smtClean="0"/>
              <a:t>nonartificiální</a:t>
            </a:r>
            <a:r>
              <a:rPr lang="cs-CZ" dirty="0" smtClean="0"/>
              <a:t> hudba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6473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Poznej rozdíl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www.youtube.com/watch?v=VZbM_MIz4RM</a:t>
            </a:r>
            <a:endParaRPr lang="cs-CZ" dirty="0"/>
          </a:p>
          <a:p>
            <a:r>
              <a:rPr lang="cs-CZ" dirty="0" smtClean="0"/>
              <a:t>  rockový koncert Pink </a:t>
            </a:r>
            <a:r>
              <a:rPr lang="cs-CZ" dirty="0" err="1" smtClean="0"/>
              <a:t>Floyd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09728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www.youtube.com/watch?v=Ma54xCg6qqs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koncert vídeňských filharmoniků</a:t>
            </a: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131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Artificiální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err="1" smtClean="0"/>
              <a:t>ars</a:t>
            </a:r>
            <a:r>
              <a:rPr lang="cs-CZ" dirty="0" smtClean="0"/>
              <a:t> = umění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 hudba vážná, klasická, umělecká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má autora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prokomponovaná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notový zápis partitura</a:t>
            </a:r>
          </a:p>
        </p:txBody>
      </p:sp>
    </p:spTree>
    <p:extLst>
      <p:ext uri="{BB962C8B-B14F-4D97-AF65-F5344CB8AC3E}">
        <p14:creationId xmlns:p14="http://schemas.microsoft.com/office/powerpoint/2010/main" val="352324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Partitura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936721"/>
            <a:ext cx="7920880" cy="4693856"/>
          </a:xfrm>
        </p:spPr>
      </p:pic>
    </p:spTree>
    <p:extLst>
      <p:ext uri="{BB962C8B-B14F-4D97-AF65-F5344CB8AC3E}">
        <p14:creationId xmlns:p14="http://schemas.microsoft.com/office/powerpoint/2010/main" val="184933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Nonartificiální</a:t>
            </a:r>
            <a:r>
              <a:rPr lang="cs-CZ" dirty="0" smtClean="0"/>
              <a:t>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předpona non = ne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nevážná, neumělecká, neklasická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autor splývá s interpretem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hudba módní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bez notového partu, improvizace</a:t>
            </a:r>
          </a:p>
        </p:txBody>
      </p:sp>
    </p:spTree>
    <p:extLst>
      <p:ext uri="{BB962C8B-B14F-4D97-AF65-F5344CB8AC3E}">
        <p14:creationId xmlns:p14="http://schemas.microsoft.com/office/powerpoint/2010/main" val="3633961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</p:spPr>
        <p:txBody>
          <a:bodyPr/>
          <a:lstStyle/>
          <a:p>
            <a:r>
              <a:rPr lang="cs-CZ" dirty="0" smtClean="0"/>
              <a:t>Interpret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268760"/>
            <a:ext cx="4038600" cy="5112568"/>
          </a:xfrm>
        </p:spPr>
        <p:txBody>
          <a:bodyPr/>
          <a:lstStyle/>
          <a:p>
            <a:r>
              <a:rPr lang="cs-CZ" dirty="0" smtClean="0"/>
              <a:t> Koncertní mistr - sólista</a:t>
            </a:r>
          </a:p>
          <a:p>
            <a:r>
              <a:rPr lang="cs-CZ" dirty="0"/>
              <a:t> </a:t>
            </a:r>
            <a:r>
              <a:rPr lang="cs-CZ" dirty="0" smtClean="0"/>
              <a:t>Zpěvák</a:t>
            </a:r>
          </a:p>
          <a:p>
            <a:r>
              <a:rPr lang="cs-CZ" dirty="0"/>
              <a:t> </a:t>
            </a:r>
            <a:r>
              <a:rPr lang="cs-CZ" dirty="0" smtClean="0"/>
              <a:t>Sbor</a:t>
            </a:r>
          </a:p>
          <a:p>
            <a:r>
              <a:rPr lang="cs-CZ" dirty="0"/>
              <a:t> </a:t>
            </a:r>
            <a:r>
              <a:rPr lang="cs-CZ" dirty="0" smtClean="0"/>
              <a:t>Orchestr</a:t>
            </a:r>
          </a:p>
          <a:p>
            <a:endParaRPr lang="cs-CZ" dirty="0"/>
          </a:p>
          <a:p>
            <a:pPr marL="109728" indent="0">
              <a:buNone/>
            </a:pPr>
            <a:r>
              <a:rPr lang="cs-CZ" dirty="0">
                <a:hlinkClick r:id="rId2"/>
              </a:rPr>
              <a:t>http://www.youtube.com/watch?v=Vf42IP__</a:t>
            </a:r>
            <a:r>
              <a:rPr lang="cs-CZ" dirty="0" smtClean="0">
                <a:hlinkClick r:id="rId2"/>
              </a:rPr>
              <a:t>ipw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196752"/>
            <a:ext cx="4038600" cy="4525963"/>
          </a:xfrm>
        </p:spPr>
        <p:txBody>
          <a:bodyPr/>
          <a:lstStyle/>
          <a:p>
            <a:r>
              <a:rPr lang="cs-CZ" dirty="0" smtClean="0"/>
              <a:t> Zpěvák</a:t>
            </a:r>
          </a:p>
          <a:p>
            <a:r>
              <a:rPr lang="cs-CZ" dirty="0"/>
              <a:t> </a:t>
            </a:r>
            <a:r>
              <a:rPr lang="cs-CZ" dirty="0" smtClean="0"/>
              <a:t>Instrumentalista</a:t>
            </a:r>
          </a:p>
          <a:p>
            <a:r>
              <a:rPr lang="cs-CZ" dirty="0"/>
              <a:t> </a:t>
            </a:r>
            <a:r>
              <a:rPr lang="cs-CZ" dirty="0" smtClean="0"/>
              <a:t>Orchestr</a:t>
            </a:r>
          </a:p>
          <a:p>
            <a:r>
              <a:rPr lang="cs-CZ" dirty="0"/>
              <a:t> </a:t>
            </a:r>
            <a:r>
              <a:rPr lang="cs-CZ" dirty="0" smtClean="0"/>
              <a:t>Kapela</a:t>
            </a:r>
          </a:p>
          <a:p>
            <a:pPr marL="109728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www.youtube.com/watch?v=TPE9uSFFxrI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17032"/>
            <a:ext cx="3810000" cy="28575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478757"/>
            <a:ext cx="4499991" cy="3109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724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Koncert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 Kulturní akce</a:t>
            </a:r>
          </a:p>
          <a:p>
            <a:r>
              <a:rPr lang="cs-CZ" dirty="0"/>
              <a:t> </a:t>
            </a:r>
            <a:r>
              <a:rPr lang="cs-CZ" dirty="0" smtClean="0"/>
              <a:t>Oblečení</a:t>
            </a:r>
          </a:p>
          <a:p>
            <a:r>
              <a:rPr lang="cs-CZ" dirty="0" smtClean="0"/>
              <a:t> Publikum</a:t>
            </a:r>
          </a:p>
          <a:p>
            <a:r>
              <a:rPr lang="cs-CZ" dirty="0"/>
              <a:t> </a:t>
            </a:r>
            <a:r>
              <a:rPr lang="cs-CZ" dirty="0" smtClean="0"/>
              <a:t>Průběh koncertu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 Zábavná, komerční akce</a:t>
            </a:r>
          </a:p>
          <a:p>
            <a:r>
              <a:rPr lang="cs-CZ" dirty="0"/>
              <a:t> </a:t>
            </a:r>
            <a:r>
              <a:rPr lang="cs-CZ" dirty="0" smtClean="0"/>
              <a:t>Oblečení</a:t>
            </a:r>
          </a:p>
          <a:p>
            <a:r>
              <a:rPr lang="cs-CZ" dirty="0"/>
              <a:t> </a:t>
            </a:r>
            <a:r>
              <a:rPr lang="cs-CZ" dirty="0" smtClean="0"/>
              <a:t>Fanoušci</a:t>
            </a:r>
          </a:p>
          <a:p>
            <a:r>
              <a:rPr lang="cs-CZ" dirty="0"/>
              <a:t> </a:t>
            </a:r>
            <a:r>
              <a:rPr lang="cs-CZ" smtClean="0"/>
              <a:t>Průběh koncertu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51132"/>
            <a:ext cx="4105166" cy="31021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3825907"/>
            <a:ext cx="4157951" cy="2558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263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9413079"/>
              </p:ext>
            </p:extLst>
          </p:nvPr>
        </p:nvGraphicFramePr>
        <p:xfrm>
          <a:off x="1368425" y="2649284"/>
          <a:ext cx="6405925" cy="332155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Aharoni" pitchFamily="2" charset="-79"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Aharoni" pitchFamily="2" charset="-79"/>
                        </a:rPr>
                        <a:t>http://www.youtube.com/watch?v=VZbM_MIz4RM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Aharoni" pitchFamily="2" charset="-79"/>
                        </a:rPr>
                        <a:t>http://www.youtube.com/watch?v=Ma54xCg6qqs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  <a:latin typeface="+mj-lt"/>
                          <a:cs typeface="Aharoni" pitchFamily="2" charset="-79"/>
                        </a:rPr>
                        <a:t>maduska.cz</a:t>
                      </a: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 [online]. [cit. 5.6.2013]. Dostupný na WWW: http://www.madukas.cz/img/original/4241/jak-sestavit-noty-2.png.jpg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ea typeface="Calibri"/>
                          <a:cs typeface="Aharoni" pitchFamily="2" charset="-79"/>
                        </a:rPr>
                        <a:t>http://www.youtube.com/watch?v=Vf42IP__ipw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  <a:latin typeface="+mj-lt"/>
                          <a:cs typeface="Aharoni" pitchFamily="2" charset="-79"/>
                        </a:rPr>
                        <a:t>aceshowbiz.com</a:t>
                      </a: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 [online]. [cit. 5.6.2013]. Dostupný na WWW: http://www.aceshowbiz.com/images/wennpic/muse-performing-live-in-concert-at-hartwall-arena-01.jpg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  <a:latin typeface="+mj-lt"/>
                          <a:cs typeface="Aharoni" pitchFamily="2" charset="-79"/>
                        </a:rPr>
                        <a:t>blogspot.com</a:t>
                      </a: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 [online]. [cit. 5.6.2013]. Dostupný na WWW: http://4.bp.blogspot.com/_ZCzrvP66vI4/SoWX8W2313I/AAAAAAAAQh0/wiW4BwCERf8/s400/Anna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pt-BR" sz="1100" dirty="0" smtClean="0">
                          <a:effectLst/>
                          <a:latin typeface="+mj-lt"/>
                          <a:cs typeface="Aharoni" pitchFamily="2" charset="-79"/>
                        </a:rPr>
                        <a:t>AUTOR NEUVEDEN. </a:t>
                      </a:r>
                      <a:r>
                        <a:rPr lang="pt-BR" sz="1100" i="1" dirty="0" smtClean="0">
                          <a:effectLst/>
                          <a:latin typeface="+mj-lt"/>
                          <a:cs typeface="Aharoni" pitchFamily="2" charset="-79"/>
                        </a:rPr>
                        <a:t>vyskocil-tanecni.cz</a:t>
                      </a:r>
                      <a:r>
                        <a:rPr lang="pt-BR" sz="1100" dirty="0" smtClean="0">
                          <a:effectLst/>
                          <a:latin typeface="+mj-lt"/>
                          <a:cs typeface="Aharoni" pitchFamily="2" charset="-79"/>
                        </a:rPr>
                        <a:t> [online]. [cit. 5.6.2013]. Dostupný na WWW: http://vyskocil-tanecni.cz/obleceni_files/tuxedo%20(1).png</a:t>
                      </a:r>
                      <a:endParaRPr lang="cs-CZ" sz="1100" dirty="0" smtClean="0">
                        <a:effectLst/>
                        <a:latin typeface="+mj-lt"/>
                        <a:cs typeface="Aharoni" pitchFamily="2" charset="-79"/>
                      </a:endParaRPr>
                    </a:p>
                    <a:p>
                      <a:pPr algn="l"/>
                      <a:endParaRPr lang="cs-CZ" sz="1100" dirty="0" smtClean="0">
                        <a:effectLst/>
                        <a:latin typeface="+mj-lt"/>
                        <a:cs typeface="Aharoni" pitchFamily="2" charset="-79"/>
                      </a:endParaRPr>
                    </a:p>
                    <a:p>
                      <a:pPr algn="l"/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  <a:latin typeface="+mj-lt"/>
                          <a:cs typeface="Aharoni" pitchFamily="2" charset="-79"/>
                        </a:rPr>
                        <a:t>idnes.cz</a:t>
                      </a:r>
                      <a:r>
                        <a:rPr lang="cs-CZ" sz="1100" dirty="0" smtClean="0">
                          <a:effectLst/>
                          <a:latin typeface="+mj-lt"/>
                          <a:cs typeface="Aharoni" pitchFamily="2" charset="-79"/>
                        </a:rPr>
                        <a:t> [online]. [cit. 5.6.2013]. Dostupný na WWW: http://i.idnes.cz/09/071/gal/OB2c3dcd_p200907050256901.jpg 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Aharoni" pitchFamily="2" charset="-79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Aharoni" pitchFamily="2" charset="-79"/>
                        </a:rPr>
                        <a:t>Vlastní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Aharoni" pitchFamily="2" charset="-79"/>
                        </a:rPr>
                        <a:t> zdroje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Aharoni" pitchFamily="2" charset="-79"/>
                        </a:rPr>
                        <a:t> </a:t>
                      </a:r>
                      <a:endParaRPr lang="cs-CZ" sz="1100" dirty="0">
                        <a:effectLst/>
                        <a:latin typeface="+mj-lt"/>
                        <a:ea typeface="Calibri"/>
                        <a:cs typeface="Aharoni" pitchFamily="2" charset="-79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27541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1750327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994203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84</TotalTime>
  <Words>192</Words>
  <Application>Microsoft Office PowerPoint</Application>
  <PresentationFormat>Předvádění na obrazovce (4:3)</PresentationFormat>
  <Paragraphs>93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Prezentace aplikace PowerPoint</vt:lpstr>
      <vt:lpstr>Artificiální a nonartificiální hudba</vt:lpstr>
      <vt:lpstr>Poznej rozdíl</vt:lpstr>
      <vt:lpstr>Artificiální hudba</vt:lpstr>
      <vt:lpstr>Partitura</vt:lpstr>
      <vt:lpstr>Nonartificiální hudba</vt:lpstr>
      <vt:lpstr>Interpret</vt:lpstr>
      <vt:lpstr>Koncert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8</cp:revision>
  <dcterms:created xsi:type="dcterms:W3CDTF">2012-04-04T05:08:45Z</dcterms:created>
  <dcterms:modified xsi:type="dcterms:W3CDTF">2013-06-05T13:48:56Z</dcterms:modified>
</cp:coreProperties>
</file>