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57" r:id="rId4"/>
    <p:sldId id="272" r:id="rId5"/>
    <p:sldId id="273" r:id="rId6"/>
    <p:sldId id="274" r:id="rId7"/>
    <p:sldId id="275" r:id="rId8"/>
    <p:sldId id="27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00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52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968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08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941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57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545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5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07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64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402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27000">
              <a:schemeClr val="accent3">
                <a:lumMod val="5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304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img11.rajce.idnes.cz/d1101/1/1432/1432863_579c65bc8b044d64a443c895307bd921/images/Triturus_dobrogicus_colek_dunajsky_1.jpg&amp;imgrefurl=http://vzpominkysbe.rajce.idnes.cz/Plazi_a_obojzivelnici/&amp;h=370&amp;w=700&amp;sz=70&amp;tbnid=_3s9aM2Npmyo8M:&amp;tbnh=65&amp;tbnw=123&amp;prev=/search?q=%C4%8Dolek+dunajsk%C3%BD&amp;tbm=isch&amp;tbo=u&amp;zoom=1&amp;q=%C4%8Dolek+dunajsk%C3%BD&amp;usg=__6FlfsBWIy7eybujyhle1EY3MtfE=&amp;docid=n754LXrDZij6eM&amp;sa=X&amp;ei=qDyvUZLwA4fNswaP-4HgBA&amp;ved=0CDQQ9QEwAg&amp;dur=232" TargetMode="External"/><Relationship Id="rId2" Type="http://schemas.openxmlformats.org/officeDocument/2006/relationships/hyperlink" Target="http://cs.wikipedia.org/wiki/Soubor:Triturus_vulgari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%C4%8Colek_velk%C3%BD" TargetMode="External"/><Relationship Id="rId5" Type="http://schemas.openxmlformats.org/officeDocument/2006/relationships/hyperlink" Target="http://www.google.cz/imgres?imgurl=http://www.colci.cz/obrazky/colci/c_hranaty_M.jpg&amp;imgrefurl=http://www.colci.cz/cze/colekobecny&amp;h=274&amp;w=500&amp;sz=72&amp;tbnid=DjMKN8kkqCNkAM:&amp;tbnh=66&amp;tbnw=120&amp;prev=/search?q=%C4%8Dolek+hranat%C3%BD&amp;tbm=isch&amp;tbo=u&amp;zoom=1&amp;q=%C4%8Dolek+hranat%C3%BD&amp;usg=__n_LlXgMd71EA_OhmzhufowiIN8I=&amp;docid=qxChy4It52NulM&amp;sa=X&amp;ei=FD2vUaL6FIWrtAbQ2YG4BQ&amp;sqi=2&amp;ved=0CDcQ9QEwAQ&amp;dur=1" TargetMode="External"/><Relationship Id="rId4" Type="http://schemas.openxmlformats.org/officeDocument/2006/relationships/hyperlink" Target="http://cs.wikipedia.org/wiki/Soubor:Triturus_alpestr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3894928"/>
              </p:ext>
            </p:extLst>
          </p:nvPr>
        </p:nvGraphicFramePr>
        <p:xfrm>
          <a:off x="114300" y="743680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VY_52_INOVACE_30_NAŠI_OBOJŽIVELNÍCI_OCASATÍ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obojživelník, čolek obecný, čolek dunajský, čolek horský, čolek hranatý, čolek velký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573016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žákům v 5. ročníku základní školy v oblasti Člověk a jeho svět. Cílem prezentace je zopakování známých druhů čolka, připomenutí si druhů, které můžeme vidět bezprostředně v našem okolí.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7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34000">
              <a:schemeClr val="accent3">
                <a:lumMod val="5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2030520"/>
            <a:ext cx="4377929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OBOJŽVELNÍCI - OCASATÍ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59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2030520"/>
            <a:ext cx="4377929" cy="2854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OBOJŽVELNÍCI - OCASATÍ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278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ČOLEK OBECNÝ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15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2300700"/>
            <a:ext cx="4377929" cy="2314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OBOJŽVELNÍCI - OCASATÍ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661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ČOLEK DUNAJSKÝ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15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2472690"/>
            <a:ext cx="4377929" cy="19700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OBOJŽVELNÍCI - OCASATÍ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265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ČOLEK HORSKÝ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15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371" y="2258490"/>
            <a:ext cx="4377929" cy="23984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OBOJŽVELNÍCI - OCASATÍ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488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ČOLEK HRANATÝ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15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232" y="2258490"/>
            <a:ext cx="3752206" cy="23984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NAŠI OBOJŽVELNÍCI - OCASATÍ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111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ČOLEK VELKÝ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61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979712" y="1268760"/>
            <a:ext cx="4818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radley Hand ITC" pitchFamily="66" charset="0"/>
              </a:rPr>
              <a:t>Použité obrázky v prezentaci z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Zdroje: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988840"/>
            <a:ext cx="820891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u="sng" dirty="0">
                <a:hlinkClick r:id="rId2"/>
              </a:rPr>
              <a:t>http://cs.wikipedia.org/wiki/Soubor:Triturus_vulgaris.jpg</a:t>
            </a:r>
            <a:endParaRPr lang="cs-CZ" sz="1600" dirty="0"/>
          </a:p>
          <a:p>
            <a:r>
              <a:rPr lang="cs-CZ" sz="1600" u="sng" dirty="0">
                <a:hlinkClick r:id="rId3"/>
              </a:rPr>
              <a:t>http://www.google.cz/imgres?imgurl=http://img11.rajce.idnes.cz/d1101/1/1432/1432863_579c65bc8b044d64a443c895307bd921/images/Triturus_dobrogicus_colek_dunajsky_1.jpg&amp;imgrefurl=http://vzpominkysbe.rajce.idnes.cz/Plazi_a_obojzivelnici/&amp;h=370&amp;w=700&amp;sz=70&amp;tbnid=_3s9aM2Npmyo8M:&amp;tbnh=65&amp;tbnw=123&amp;prev=/search%3Fq%3D%25C4%258Dolek%2Bdunajsk%25C3%25BD%26tbm%3Disch%26tbo%3Du&amp;zoom=1&amp;q=%C4%8Dolek+dunajsk%C3%BD&amp;usg=__6FlfsBWIy7eybujyhle1EY3MtfE=&amp;docid=n754LXrDZij6eM&amp;sa=X&amp;ei=qDyvUZLwA4fNswaP-4HgBA&amp;ved=0CDQQ9QEwAg&amp;dur=232</a:t>
            </a:r>
            <a:endParaRPr lang="cs-CZ" sz="1600" dirty="0"/>
          </a:p>
          <a:p>
            <a:r>
              <a:rPr lang="cs-CZ" sz="1600" u="sng" dirty="0">
                <a:hlinkClick r:id="rId4"/>
              </a:rPr>
              <a:t>http://cs.wikipedia.org/wiki/Soubor:Triturus_alpestris.jpg</a:t>
            </a:r>
            <a:endParaRPr lang="cs-CZ" sz="1600" dirty="0"/>
          </a:p>
          <a:p>
            <a:r>
              <a:rPr lang="cs-CZ" sz="1600" u="sng" dirty="0">
                <a:hlinkClick r:id="rId5"/>
              </a:rPr>
              <a:t>http://www.google.cz/imgres?imgurl=http://www.colci.cz/obrazky/colci/c_hranaty_M.jpg&amp;imgrefurl=http://www.colci.cz/cze/colekobecny&amp;h=274&amp;w=500&amp;sz=72&amp;tbnid=DjMKN8kkqCNkAM:&amp;tbnh=66&amp;tbnw=120&amp;prev=/search%3Fq%3D%25C4%258Dolek%2Bhranat%25C3%25BD%26tbm%3Disch%26tbo%3Du&amp;zoom=1&amp;q=%C4%8Dolek+hranat%C3%BD&amp;usg=__n_LlXgMd71EA_OhmzhufowiIN8I=&amp;docid=qxChy4It52NulM&amp;sa=X&amp;ei=FD2vUaL6FIWrtAbQ2YG4BQ&amp;sqi=2&amp;ved=0CDcQ9QEwAQ&amp;dur=1</a:t>
            </a:r>
            <a:endParaRPr lang="cs-CZ" sz="1600" dirty="0"/>
          </a:p>
          <a:p>
            <a:r>
              <a:rPr lang="cs-CZ" sz="1600" u="sng" dirty="0">
                <a:hlinkClick r:id="rId6"/>
              </a:rPr>
              <a:t>http://cs.wikipedia.org/wiki/%C4%8Colek_velk%C3%BD</a:t>
            </a:r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9534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175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NAŠI OBOJŽIVELNÍCI</dc:title>
  <dc:creator>Creator</dc:creator>
  <cp:lastModifiedBy>Zbyněk Jícha</cp:lastModifiedBy>
  <cp:revision>9</cp:revision>
  <dcterms:created xsi:type="dcterms:W3CDTF">2013-06-02T14:09:23Z</dcterms:created>
  <dcterms:modified xsi:type="dcterms:W3CDTF">2013-06-05T13:55:27Z</dcterms:modified>
</cp:coreProperties>
</file>