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7" r:id="rId4"/>
    <p:sldId id="256" r:id="rId5"/>
    <p:sldId id="257" r:id="rId6"/>
    <p:sldId id="258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67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496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16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807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919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23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67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28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37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98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494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E1AFE-B53B-49AC-B5B4-3CEDBBE7DBA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372B7-64E7-45F3-9AAD-9BEC953A9C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22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Název </a:t>
            </a:r>
            <a:r>
              <a:rPr lang="cs-CZ" dirty="0">
                <a:latin typeface="Comic Sans MS" pitchFamily="66" charset="0"/>
              </a:rPr>
              <a:t>školy: 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Autor: Mgr. Simona </a:t>
            </a:r>
            <a:r>
              <a:rPr lang="cs-CZ" dirty="0" err="1">
                <a:latin typeface="Comic Sans MS" pitchFamily="66" charset="0"/>
              </a:rPr>
              <a:t>Zalabáková</a:t>
            </a: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15.8. </a:t>
            </a:r>
            <a:r>
              <a:rPr lang="cs-CZ" dirty="0">
                <a:latin typeface="Comic Sans MS" pitchFamily="66" charset="0"/>
              </a:rPr>
              <a:t>2011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Název materiálu: </a:t>
            </a: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VY_32_INOVACE_17_MATEMATIKA </a:t>
            </a:r>
            <a:r>
              <a:rPr lang="cs-CZ" dirty="0">
                <a:latin typeface="Comic Sans MS" pitchFamily="66" charset="0"/>
              </a:rPr>
              <a:t>PRO 2. ROČNÍK_SČÍTÁNÍ A </a:t>
            </a:r>
            <a:r>
              <a:rPr lang="cs-CZ">
                <a:latin typeface="Comic Sans MS" pitchFamily="66" charset="0"/>
              </a:rPr>
              <a:t>ODČÍTÁNÍ </a:t>
            </a:r>
            <a:r>
              <a:rPr lang="cs-CZ" smtClean="0">
                <a:latin typeface="Comic Sans MS" pitchFamily="66" charset="0"/>
              </a:rPr>
              <a:t>DO 100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50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>
                <a:latin typeface="Comic Sans MS" pitchFamily="66" charset="0"/>
              </a:rPr>
              <a:t>Anotace:</a:t>
            </a:r>
          </a:p>
          <a:p>
            <a:pPr marL="0" indent="0">
              <a:buNone/>
            </a:pPr>
            <a:endParaRPr lang="cs-CZ" u="sng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DUM je určen pro žáky 2. ročníku</a:t>
            </a: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materiál slouží jako prezentace </a:t>
            </a: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žáci se seznamují se sčítáním a odčítáním do 100 po desítkách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  <a:cs typeface="Calibri" pitchFamily="34" charset="0"/>
              </a:rPr>
              <a:t>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  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  <a:cs typeface="Calibri" pitchFamily="34" charset="0"/>
            </a:endParaRPr>
          </a:p>
          <a:p>
            <a:endParaRPr lang="cs-CZ" dirty="0" smtClean="0">
              <a:latin typeface="Comic Sans MS" pitchFamily="66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94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Použité zdroje: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archiv </a:t>
            </a:r>
            <a:r>
              <a:rPr lang="cs-CZ" dirty="0" smtClean="0">
                <a:latin typeface="Comic Sans MS" pitchFamily="66" charset="0"/>
              </a:rPr>
              <a:t>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22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2016224"/>
          </a:xfrm>
        </p:spPr>
        <p:txBody>
          <a:bodyPr>
            <a:no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Sčítání a odčítání </a:t>
            </a:r>
            <a:r>
              <a:rPr lang="cs-CZ" sz="4800" dirty="0" smtClean="0">
                <a:latin typeface="Comic Sans MS" pitchFamily="66" charset="0"/>
              </a:rPr>
              <a:t>do 100</a:t>
            </a:r>
            <a:endParaRPr lang="cs-CZ" sz="48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1752600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2. ročník</a:t>
            </a:r>
            <a:endParaRPr lang="cs-CZ" sz="4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2559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Sčítání a odčítání desítek</a:t>
            </a:r>
            <a:endParaRPr lang="cs-CZ" dirty="0">
              <a:latin typeface="Comic Sans MS" pitchFamily="66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92473"/>
              </p:ext>
            </p:extLst>
          </p:nvPr>
        </p:nvGraphicFramePr>
        <p:xfrm>
          <a:off x="457200" y="1600200"/>
          <a:ext cx="8229600" cy="49971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29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39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49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59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69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79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89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91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92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93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94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95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96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97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98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99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Comic Sans MS" pitchFamily="66" charset="0"/>
                        </a:rPr>
                        <a:t>100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727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Znázornění po desítkách</a:t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375388"/>
              </p:ext>
            </p:extLst>
          </p:nvPr>
        </p:nvGraphicFramePr>
        <p:xfrm>
          <a:off x="467544" y="2348880"/>
          <a:ext cx="367241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369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5580469"/>
              </p:ext>
            </p:extLst>
          </p:nvPr>
        </p:nvGraphicFramePr>
        <p:xfrm>
          <a:off x="5004048" y="2348880"/>
          <a:ext cx="367241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369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609600" y="1556792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>
                <a:latin typeface="Comic Sans MS" pitchFamily="66" charset="0"/>
              </a:rPr>
              <a:t>          30					   80</a:t>
            </a:r>
            <a:br>
              <a:rPr lang="cs-CZ" b="1" dirty="0" smtClean="0">
                <a:latin typeface="Comic Sans MS" pitchFamily="66" charset="0"/>
              </a:rPr>
            </a:b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61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8928992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0070C0"/>
                </a:solidFill>
                <a:latin typeface="Comic Sans MS" pitchFamily="66" charset="0"/>
              </a:rPr>
              <a:t>Napiš k daným skupinám příklady na sčítání.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________________              ________________</a:t>
            </a:r>
            <a:endParaRPr lang="cs-CZ" dirty="0"/>
          </a:p>
        </p:txBody>
      </p:sp>
      <p:sp>
        <p:nvSpPr>
          <p:cNvPr id="4" name="Slza 3"/>
          <p:cNvSpPr/>
          <p:nvPr/>
        </p:nvSpPr>
        <p:spPr>
          <a:xfrm>
            <a:off x="822322" y="2760958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Slza 9"/>
          <p:cNvSpPr/>
          <p:nvPr/>
        </p:nvSpPr>
        <p:spPr>
          <a:xfrm>
            <a:off x="2318613" y="2731900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Slza 10"/>
          <p:cNvSpPr/>
          <p:nvPr/>
        </p:nvSpPr>
        <p:spPr>
          <a:xfrm>
            <a:off x="854499" y="1521157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Slza 11"/>
          <p:cNvSpPr/>
          <p:nvPr/>
        </p:nvSpPr>
        <p:spPr>
          <a:xfrm>
            <a:off x="2294659" y="1532896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Slza 12"/>
          <p:cNvSpPr/>
          <p:nvPr/>
        </p:nvSpPr>
        <p:spPr>
          <a:xfrm>
            <a:off x="822321" y="4077072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Srdce 13"/>
          <p:cNvSpPr/>
          <p:nvPr/>
        </p:nvSpPr>
        <p:spPr>
          <a:xfrm>
            <a:off x="5017816" y="2132890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Srdce 15"/>
          <p:cNvSpPr/>
          <p:nvPr/>
        </p:nvSpPr>
        <p:spPr>
          <a:xfrm>
            <a:off x="5017816" y="1044445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Srdce 16"/>
          <p:cNvSpPr/>
          <p:nvPr/>
        </p:nvSpPr>
        <p:spPr>
          <a:xfrm>
            <a:off x="5017816" y="3202797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Srdce 17"/>
          <p:cNvSpPr/>
          <p:nvPr/>
        </p:nvSpPr>
        <p:spPr>
          <a:xfrm>
            <a:off x="6948264" y="3219464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Srdce 18"/>
          <p:cNvSpPr/>
          <p:nvPr/>
        </p:nvSpPr>
        <p:spPr>
          <a:xfrm>
            <a:off x="6948264" y="2211622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Srdce 19"/>
          <p:cNvSpPr/>
          <p:nvPr/>
        </p:nvSpPr>
        <p:spPr>
          <a:xfrm>
            <a:off x="6948264" y="1105512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Srdce 20"/>
          <p:cNvSpPr/>
          <p:nvPr/>
        </p:nvSpPr>
        <p:spPr>
          <a:xfrm>
            <a:off x="5017816" y="4206215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69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3367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latin typeface="Comic Sans MS" pitchFamily="66" charset="0"/>
              </a:rPr>
              <a:t>Sečti desítky a zapiš je do </a:t>
            </a:r>
            <a:r>
              <a:rPr lang="cs-CZ" dirty="0" smtClean="0">
                <a:latin typeface="Comic Sans MS" pitchFamily="66" charset="0"/>
              </a:rPr>
              <a:t>domečku.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6616" y="5301208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10+10+10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48064" y="5267825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10+10+10+10+10+10+10 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+10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2348880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10+10+10+10+10+10+10 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+10+10+10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27768" y="2492896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+ 10 + 10 + 10 + 10 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 </a:t>
            </a: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889975" y="3975607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5127157" y="3971681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5148064" y="1052736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927768" y="1196752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12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Znázornění po desítkách -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  <a:b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</a:b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400388"/>
              </p:ext>
            </p:extLst>
          </p:nvPr>
        </p:nvGraphicFramePr>
        <p:xfrm>
          <a:off x="467544" y="2348880"/>
          <a:ext cx="367241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369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55659057"/>
              </p:ext>
            </p:extLst>
          </p:nvPr>
        </p:nvGraphicFramePr>
        <p:xfrm>
          <a:off x="5004048" y="2348880"/>
          <a:ext cx="367241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369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69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95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609600" y="1556792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>
                <a:latin typeface="Comic Sans MS" pitchFamily="66" charset="0"/>
              </a:rPr>
              <a:t>          30					   80</a:t>
            </a:r>
            <a:br>
              <a:rPr lang="cs-CZ" b="1" dirty="0" smtClean="0">
                <a:latin typeface="Comic Sans MS" pitchFamily="66" charset="0"/>
              </a:rPr>
            </a:b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36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u="sng" dirty="0">
                <a:solidFill>
                  <a:srgbClr val="0070C0"/>
                </a:solidFill>
                <a:latin typeface="Comic Sans MS" pitchFamily="66" charset="0"/>
              </a:rPr>
              <a:t>Napiš k daným skupinám příklady na sčítání.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sz="3500" dirty="0" smtClean="0">
                <a:latin typeface="Comic Sans MS" pitchFamily="66" charset="0"/>
              </a:rPr>
              <a:t>      30 + 20 = 50            40 + 30 = 70</a:t>
            </a:r>
            <a:endParaRPr lang="cs-CZ" sz="35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3500" dirty="0">
              <a:latin typeface="Comic Sans MS" pitchFamily="66" charset="0"/>
            </a:endParaRPr>
          </a:p>
        </p:txBody>
      </p:sp>
      <p:sp>
        <p:nvSpPr>
          <p:cNvPr id="6" name="Slza 5"/>
          <p:cNvSpPr/>
          <p:nvPr/>
        </p:nvSpPr>
        <p:spPr>
          <a:xfrm>
            <a:off x="874409" y="1521157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Slza 6"/>
          <p:cNvSpPr/>
          <p:nvPr/>
        </p:nvSpPr>
        <p:spPr>
          <a:xfrm>
            <a:off x="857009" y="3933056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Slza 7"/>
          <p:cNvSpPr/>
          <p:nvPr/>
        </p:nvSpPr>
        <p:spPr>
          <a:xfrm>
            <a:off x="857010" y="2759799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Slza 8"/>
          <p:cNvSpPr/>
          <p:nvPr/>
        </p:nvSpPr>
        <p:spPr>
          <a:xfrm>
            <a:off x="2398562" y="2733332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Slza 9"/>
          <p:cNvSpPr/>
          <p:nvPr/>
        </p:nvSpPr>
        <p:spPr>
          <a:xfrm>
            <a:off x="2398562" y="1521157"/>
            <a:ext cx="1205959" cy="1080120"/>
          </a:xfrm>
          <a:prstGeom prst="teardrop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Srdce 10"/>
          <p:cNvSpPr/>
          <p:nvPr/>
        </p:nvSpPr>
        <p:spPr>
          <a:xfrm>
            <a:off x="5017816" y="1044445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Srdce 11"/>
          <p:cNvSpPr/>
          <p:nvPr/>
        </p:nvSpPr>
        <p:spPr>
          <a:xfrm>
            <a:off x="5061243" y="2208249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Srdce 12"/>
          <p:cNvSpPr/>
          <p:nvPr/>
        </p:nvSpPr>
        <p:spPr>
          <a:xfrm>
            <a:off x="5089105" y="3261902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Srdce 13"/>
          <p:cNvSpPr/>
          <p:nvPr/>
        </p:nvSpPr>
        <p:spPr>
          <a:xfrm>
            <a:off x="5085824" y="4293096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Srdce 14"/>
          <p:cNvSpPr/>
          <p:nvPr/>
        </p:nvSpPr>
        <p:spPr>
          <a:xfrm>
            <a:off x="7083507" y="1105149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Srdce 15"/>
          <p:cNvSpPr/>
          <p:nvPr/>
        </p:nvSpPr>
        <p:spPr>
          <a:xfrm>
            <a:off x="7083507" y="2170292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Srdce 16"/>
          <p:cNvSpPr/>
          <p:nvPr/>
        </p:nvSpPr>
        <p:spPr>
          <a:xfrm>
            <a:off x="7083507" y="3299859"/>
            <a:ext cx="1368152" cy="1103100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1O Kč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18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latin typeface="Comic Sans MS" pitchFamily="66" charset="0"/>
              </a:rPr>
              <a:t>Sečti desítky a zapiš je do </a:t>
            </a:r>
            <a:r>
              <a:rPr lang="cs-CZ" sz="2800" dirty="0" smtClean="0">
                <a:latin typeface="Comic Sans MS" pitchFamily="66" charset="0"/>
              </a:rPr>
              <a:t>domečku.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927768" y="2492896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+ 10 + 10 + 10 + 10 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 </a:t>
            </a: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04048" y="2453986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10+10+10+10+10+10+10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+10+10+10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6508" y="5258687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 + 10 + 10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76056" y="5258687"/>
            <a:ext cx="3024336" cy="12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10+10+10+10+10 </a:t>
            </a:r>
          </a:p>
          <a:p>
            <a:pPr algn="ctr"/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+ 10+10+10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927768" y="1196752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5004048" y="1122685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100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876508" y="3962543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30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076056" y="3962543"/>
            <a:ext cx="3024336" cy="129614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80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312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310</Words>
  <Application>Microsoft Office PowerPoint</Application>
  <PresentationFormat>Předvádění na obrazovce (4:3)</PresentationFormat>
  <Paragraphs>197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Sčítání a odčítání do 100</vt:lpstr>
      <vt:lpstr>Sčítání a odčítání desítek</vt:lpstr>
      <vt:lpstr> Znázornění po desítkách </vt:lpstr>
      <vt:lpstr>Prezentace aplikace PowerPoint</vt:lpstr>
      <vt:lpstr>Prezentace aplikace PowerPoint</vt:lpstr>
      <vt:lpstr> Znázornění po desítkách - řešení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dvouciferných čísel</dc:title>
  <dc:creator>pc1</dc:creator>
  <cp:lastModifiedBy>pc1</cp:lastModifiedBy>
  <cp:revision>22</cp:revision>
  <dcterms:created xsi:type="dcterms:W3CDTF">2011-03-21T18:32:35Z</dcterms:created>
  <dcterms:modified xsi:type="dcterms:W3CDTF">2012-11-12T17:03:12Z</dcterms:modified>
</cp:coreProperties>
</file>