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1" d="100"/>
          <a:sy n="31" d="100"/>
        </p:scale>
        <p:origin x="-1742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9DAA5-2CB7-4F41-A12F-68111A9CEC51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E3AFD-6E97-4BB5-9C03-026217C9C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5595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9DAA5-2CB7-4F41-A12F-68111A9CEC51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E3AFD-6E97-4BB5-9C03-026217C9C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638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9DAA5-2CB7-4F41-A12F-68111A9CEC51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E3AFD-6E97-4BB5-9C03-026217C9C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858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9DAA5-2CB7-4F41-A12F-68111A9CEC51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E3AFD-6E97-4BB5-9C03-026217C9C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655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9DAA5-2CB7-4F41-A12F-68111A9CEC51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E3AFD-6E97-4BB5-9C03-026217C9C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46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9DAA5-2CB7-4F41-A12F-68111A9CEC51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E3AFD-6E97-4BB5-9C03-026217C9C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44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9DAA5-2CB7-4F41-A12F-68111A9CEC51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E3AFD-6E97-4BB5-9C03-026217C9C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562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9DAA5-2CB7-4F41-A12F-68111A9CEC51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E3AFD-6E97-4BB5-9C03-026217C9C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4493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9DAA5-2CB7-4F41-A12F-68111A9CEC51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E3AFD-6E97-4BB5-9C03-026217C9C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0228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9DAA5-2CB7-4F41-A12F-68111A9CEC51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E3AFD-6E97-4BB5-9C03-026217C9C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349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9DAA5-2CB7-4F41-A12F-68111A9CEC51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6E3AFD-6E97-4BB5-9C03-026217C9C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868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59DAA5-2CB7-4F41-A12F-68111A9CEC51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6E3AFD-6E97-4BB5-9C03-026217C9CA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103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3270225"/>
          </a:xfrm>
        </p:spPr>
        <p:txBody>
          <a:bodyPr>
            <a:normAutofit/>
          </a:bodyPr>
          <a:lstStyle/>
          <a:p>
            <a:r>
              <a:rPr lang="cs-CZ" sz="3200" dirty="0" smtClean="0"/>
              <a:t>ŠABLONA 2/III</a:t>
            </a:r>
            <a:br>
              <a:rPr lang="cs-CZ" sz="3200" dirty="0" smtClean="0"/>
            </a:br>
            <a:r>
              <a:rPr lang="cs-CZ" sz="3200" dirty="0" smtClean="0"/>
              <a:t>Literární test pro 8.roč.(od počátku literatury psané na našem území po dobu NO),ZŠ Horní Slavkov, Nádražní ul. ,Mgr. L. Junová</a:t>
            </a:r>
            <a:br>
              <a:rPr lang="cs-CZ" sz="3200" dirty="0" smtClean="0"/>
            </a:br>
            <a:r>
              <a:rPr lang="cs-CZ" sz="3200" dirty="0" smtClean="0"/>
              <a:t>VY_32_INOVACE_237_Literární test pro 8. roč.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521255"/>
            <a:ext cx="6264696" cy="2214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1067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Literární test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800" dirty="0" smtClean="0"/>
              <a:t>opakování učiva od počátků literatury psané na našem území po dobu národního obrození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1) Počátky literatury psané na našem území jsou spjaty s tvorbou v několika jazycích. Které to jsou?</a:t>
            </a:r>
          </a:p>
          <a:p>
            <a:r>
              <a:rPr lang="cs-CZ" sz="2400" dirty="0" smtClean="0"/>
              <a:t>2)K významným památkám starší české literatury patří kroniky. Které to jsou?</a:t>
            </a:r>
          </a:p>
          <a:p>
            <a:r>
              <a:rPr lang="cs-CZ" sz="2400" dirty="0" smtClean="0"/>
              <a:t>3)Kdo to byl  Mistr Jan Hus? Napiš alespoň dvě díla této významné osobnosti.</a:t>
            </a:r>
          </a:p>
          <a:p>
            <a:r>
              <a:rPr lang="cs-CZ" sz="2400" dirty="0" smtClean="0"/>
              <a:t>4)V které době žil Jan Ámos Komenský? Napiš názvy tří jeho pedagogických nebo filosofických děl.</a:t>
            </a:r>
          </a:p>
          <a:p>
            <a:r>
              <a:rPr lang="cs-CZ" sz="2400" dirty="0" smtClean="0"/>
              <a:t>5)Jak se jmenuje nejznámější romantická básnická skladba? Kdo ji napsal</a:t>
            </a:r>
            <a:r>
              <a:rPr lang="cs-CZ" sz="2400" dirty="0"/>
              <a:t>?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46933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6) Kdo napsal slova k české národní hymně? A v jaké hře se tato píseň poprvé hrála?</a:t>
            </a:r>
          </a:p>
          <a:p>
            <a:r>
              <a:rPr lang="cs-CZ" sz="2400" dirty="0" smtClean="0"/>
              <a:t>7) Co je ústní lidová slovesnost? Napiš alespoň čtyři literární útvary, které tam patří.</a:t>
            </a:r>
          </a:p>
          <a:p>
            <a:r>
              <a:rPr lang="cs-CZ" sz="2400" dirty="0" smtClean="0"/>
              <a:t>8) Do které básnické sbírky patří balada Vodník? Kdo je jejím autorem? Napiš ještě další tři balady z této sbírky.</a:t>
            </a:r>
          </a:p>
          <a:p>
            <a:r>
              <a:rPr lang="cs-CZ" sz="2400" dirty="0" smtClean="0"/>
              <a:t>9) Co je epigram? Který ze spisovatelů 19. století psal epigramy? Napiš ještě alespoň jedno dílo tohoto autora.</a:t>
            </a:r>
          </a:p>
          <a:p>
            <a:r>
              <a:rPr lang="cs-CZ" sz="2400" dirty="0" smtClean="0"/>
              <a:t>10) Kdo napsal povídku Divé Bára? Napiš ještě jiné dílo tohoto autora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6613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Správné odpovědi na otázky testu.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Autofit/>
          </a:bodyPr>
          <a:lstStyle/>
          <a:p>
            <a:r>
              <a:rPr lang="cs-CZ" sz="2400" dirty="0"/>
              <a:t>1) Počátky literatury psané na našem území jsou spjaty s tvorbou v několika jazycích. Které to jsou?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Latina a staroslověnština</a:t>
            </a:r>
          </a:p>
          <a:p>
            <a:r>
              <a:rPr lang="cs-CZ" sz="2400" dirty="0"/>
              <a:t>2)K významným památkám starší české literatury patří kroniky. Které to jsou</a:t>
            </a:r>
            <a:r>
              <a:rPr lang="cs-CZ" sz="2400" dirty="0" smtClean="0"/>
              <a:t>?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Kosmova kronika česká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Kronika takřečeného Dalimila</a:t>
            </a:r>
          </a:p>
          <a:p>
            <a:r>
              <a:rPr lang="cs-CZ" sz="2400" dirty="0" smtClean="0"/>
              <a:t>3) Kdo byl Mistr Jan Hus? Napiš alespoň dvě díla této osobnosti.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Rektor pražské univerzity, náboženský reformátor ve 14. stol.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O církvi</a:t>
            </a:r>
          </a:p>
          <a:p>
            <a:endParaRPr lang="cs-CZ" sz="2800" dirty="0"/>
          </a:p>
          <a:p>
            <a:endParaRPr lang="cs-CZ" sz="28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7030A0"/>
                </a:solidFill>
              </a:rPr>
              <a:t> 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  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277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824536"/>
          </a:xfrm>
        </p:spPr>
        <p:txBody>
          <a:bodyPr>
            <a:normAutofit/>
          </a:bodyPr>
          <a:lstStyle/>
          <a:p>
            <a:r>
              <a:rPr lang="cs-CZ" sz="2800" dirty="0"/>
              <a:t>4)V které době žil Jan Ámos Komenský? Napiš názvy tří jeho pedagogických nebo filosofických děl</a:t>
            </a:r>
            <a:r>
              <a:rPr lang="cs-CZ" sz="2800" dirty="0" smtClean="0"/>
              <a:t>.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V době renesance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Velká didaktika, Informatorium školy mateřské, Labyrint světa a ráj srdce</a:t>
            </a:r>
            <a:endParaRPr lang="cs-CZ" sz="2800" dirty="0">
              <a:solidFill>
                <a:srgbClr val="7030A0"/>
              </a:solidFill>
            </a:endParaRPr>
          </a:p>
          <a:p>
            <a:r>
              <a:rPr lang="cs-CZ" sz="2800" dirty="0"/>
              <a:t>5)Jak se jmenuje nejznámější romantická básnická skladba? Kdo ji napsal? </a:t>
            </a:r>
            <a:endParaRPr lang="cs-CZ" sz="2800" dirty="0" smtClean="0"/>
          </a:p>
          <a:p>
            <a:r>
              <a:rPr lang="cs-CZ" sz="2800" dirty="0" smtClean="0">
                <a:solidFill>
                  <a:srgbClr val="7030A0"/>
                </a:solidFill>
              </a:rPr>
              <a:t>Máj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Karel Hynek Mácha</a:t>
            </a:r>
            <a:endParaRPr lang="cs-CZ" sz="2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5252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5256584"/>
          </a:xfrm>
        </p:spPr>
        <p:txBody>
          <a:bodyPr/>
          <a:lstStyle/>
          <a:p>
            <a:r>
              <a:rPr lang="cs-CZ" sz="2800" dirty="0"/>
              <a:t>6) Kdo napsal slova k české národní hymně? A v jaké hře se tato píseň poprvé hrála</a:t>
            </a:r>
            <a:r>
              <a:rPr lang="cs-CZ" sz="2800" dirty="0" smtClean="0"/>
              <a:t>?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Josef Kajetán Tyl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Fidlovačka aneb žádný hněv a žádná rvačka</a:t>
            </a:r>
            <a:endParaRPr lang="cs-CZ" sz="2800" dirty="0">
              <a:solidFill>
                <a:srgbClr val="7030A0"/>
              </a:solidFill>
            </a:endParaRPr>
          </a:p>
          <a:p>
            <a:r>
              <a:rPr lang="cs-CZ" sz="2800" dirty="0"/>
              <a:t>7) Co je ústní lidová slovesnost? Napiš alespoň čtyři literární útvary, které tam patří</a:t>
            </a:r>
            <a:r>
              <a:rPr lang="cs-CZ" sz="2800" dirty="0" smtClean="0"/>
              <a:t>.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Literární útvary, které se přenášejí z generace na generaci ústním podáním.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Patří sem např. pohádky, pranostiky, přísloví. rčení, říkadla, anekdoty aj. </a:t>
            </a:r>
            <a:endParaRPr lang="cs-CZ" sz="2800" dirty="0">
              <a:solidFill>
                <a:srgbClr val="7030A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9728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120680"/>
          </a:xfrm>
        </p:spPr>
        <p:txBody>
          <a:bodyPr>
            <a:normAutofit lnSpcReduction="10000"/>
          </a:bodyPr>
          <a:lstStyle/>
          <a:p>
            <a:r>
              <a:rPr lang="cs-CZ" sz="2800" dirty="0"/>
              <a:t>8) Do které básnické sbírky patří balada Vodník? Kdo je jejím autorem? Napiš ještě další tři balady z této sbírky</a:t>
            </a:r>
            <a:r>
              <a:rPr lang="cs-CZ" sz="2800" dirty="0" smtClean="0"/>
              <a:t>.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Sbírka Kytice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Karel Jaromír Erben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Např. Poklad, Svatební košile, Polednice</a:t>
            </a:r>
            <a:endParaRPr lang="cs-CZ" sz="2800" dirty="0">
              <a:solidFill>
                <a:srgbClr val="7030A0"/>
              </a:solidFill>
            </a:endParaRPr>
          </a:p>
          <a:p>
            <a:r>
              <a:rPr lang="cs-CZ" sz="2800" dirty="0"/>
              <a:t>9) Co je epigram? Který ze spisovatelů 19. století psal epigramy? Napiš ještě alespoň jedno dílo tohoto autora</a:t>
            </a:r>
            <a:r>
              <a:rPr lang="cs-CZ" sz="2800" dirty="0" smtClean="0"/>
              <a:t>.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Krátká satirická a břitká báseň, která kritizuje politické, kulturní a společenské dění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Karel Havlíček Borovský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Např. Tyrolské elegie, Král Lávra </a:t>
            </a:r>
          </a:p>
          <a:p>
            <a:endParaRPr lang="cs-CZ" sz="2800" dirty="0">
              <a:solidFill>
                <a:srgbClr val="7030A0"/>
              </a:solidFill>
            </a:endParaRPr>
          </a:p>
          <a:p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1750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4525963"/>
          </a:xfrm>
        </p:spPr>
        <p:txBody>
          <a:bodyPr/>
          <a:lstStyle/>
          <a:p>
            <a:r>
              <a:rPr lang="cs-CZ" sz="2800" dirty="0"/>
              <a:t>10) Kdo napsal povídku </a:t>
            </a:r>
            <a:r>
              <a:rPr lang="cs-CZ" sz="2800" dirty="0" smtClean="0"/>
              <a:t>Divá </a:t>
            </a:r>
            <a:r>
              <a:rPr lang="cs-CZ" sz="2800" dirty="0"/>
              <a:t>Bára? Napiš ještě jiné dílo tohoto autora </a:t>
            </a:r>
            <a:endParaRPr lang="cs-CZ" sz="2800" dirty="0" smtClean="0"/>
          </a:p>
          <a:p>
            <a:r>
              <a:rPr lang="cs-CZ" sz="2800" dirty="0" smtClean="0">
                <a:solidFill>
                  <a:srgbClr val="7030A0"/>
                </a:solidFill>
              </a:rPr>
              <a:t>Božena Němcová</a:t>
            </a:r>
          </a:p>
          <a:p>
            <a:r>
              <a:rPr lang="cs-CZ" sz="2800" dirty="0">
                <a:solidFill>
                  <a:srgbClr val="7030A0"/>
                </a:solidFill>
              </a:rPr>
              <a:t>n</a:t>
            </a:r>
            <a:r>
              <a:rPr lang="cs-CZ" sz="2800" dirty="0" smtClean="0">
                <a:solidFill>
                  <a:srgbClr val="7030A0"/>
                </a:solidFill>
              </a:rPr>
              <a:t>ovela Babička</a:t>
            </a:r>
            <a:endParaRPr lang="cs-CZ" sz="2800" dirty="0">
              <a:solidFill>
                <a:srgbClr val="7030A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6411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122</TotalTime>
  <Words>487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ŠABLONA 2/III Literární test pro 8.roč.(od počátku literatury psané na našem území po dobu NO),ZŠ Horní Slavkov, Nádražní ul. ,Mgr. L. Junová VY_32_INOVACE_237_Literární test pro 8. roč.</vt:lpstr>
      <vt:lpstr>Literární test opakování učiva od počátků literatury psané na našem území po dobu národního obrození</vt:lpstr>
      <vt:lpstr>Prezentace aplikace PowerPoint</vt:lpstr>
      <vt:lpstr>Správné odpovědi na otázky testu.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2/III Literární test pro 8.roč.(od počátku literatury psané na našem území po dobu NO),ZŠ Horní Slavkov, Nádražní ul. ,Mgr. L. Junová VY_32_INOVACE_    _ Literární test pro 8. roč.</dc:title>
  <dc:creator>Junová Libuše</dc:creator>
  <cp:lastModifiedBy>Junová Libuše</cp:lastModifiedBy>
  <cp:revision>14</cp:revision>
  <dcterms:created xsi:type="dcterms:W3CDTF">2011-11-25T09:12:23Z</dcterms:created>
  <dcterms:modified xsi:type="dcterms:W3CDTF">2011-11-25T14:41:24Z</dcterms:modified>
</cp:coreProperties>
</file>