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6" r:id="rId4"/>
    <p:sldId id="257" r:id="rId5"/>
    <p:sldId id="260" r:id="rId6"/>
    <p:sldId id="258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4" autoAdjust="0"/>
    <p:restoredTop sz="94714" autoAdjust="0"/>
  </p:normalViewPr>
  <p:slideViewPr>
    <p:cSldViewPr>
      <p:cViewPr varScale="1">
        <p:scale>
          <a:sx n="49" d="100"/>
          <a:sy n="49" d="100"/>
        </p:scale>
        <p:origin x="-11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60F7B-2BD8-4A58-814B-6F5F511EED5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80E8B-0647-44DF-8DC0-1652CA1A95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1C3F6-77E1-47F6-986D-7590AD89EFC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B76FF-0F0D-4CDC-B7EF-E3B406066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856CC-9D4F-42CC-9310-91287239BDD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C397C-4F83-424F-9D51-FC5502D78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5189F-C78E-4C5D-B95A-E45888F9A05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B68EE-3A67-4621-83EE-8BDCB0A52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35AA0-63BA-4BC7-9337-FDF8BF421C3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7AD2B-F99D-436B-9803-A787A5025F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2AA6B-402B-45E2-B171-9703514680E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915D7-F5E0-4E20-A82F-F57860E5B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841B-1095-4130-82F8-109315EC6F3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F68B0-DF3D-4601-8FE0-03E782C67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EDD79-23C5-4EEE-9B9F-21E97356D91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BE351-B4A2-4A4A-9123-CFD4B47D2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2991E-A083-4E14-9A5C-72B2EACE09D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BBEB6-3E3B-446C-8696-DC6737BFC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729CA-7E75-4C96-8EC7-FCE6942827F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F020E-BF5B-41C4-AF4D-6300D406B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2B867-076D-4558-ABC8-26B65173B2C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957E7-22A1-47CE-8B8A-A051690AB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CDB7A"/>
            </a:gs>
            <a:gs pos="70000">
              <a:srgbClr val="C4D6EB"/>
            </a:gs>
            <a:gs pos="85001">
              <a:srgbClr val="A5CCF5"/>
            </a:gs>
            <a:gs pos="92500">
              <a:srgbClr val="95C7FA"/>
            </a:gs>
            <a:gs pos="96249">
              <a:srgbClr val="8DC5FD"/>
            </a:gs>
            <a:gs pos="98125">
              <a:srgbClr val="89C4FE"/>
            </a:gs>
            <a:gs pos="99532">
              <a:srgbClr val="86C3FF"/>
            </a:gs>
            <a:gs pos="99062">
              <a:srgbClr val="87C3FF"/>
            </a:gs>
            <a:gs pos="100000">
              <a:srgbClr val="85C2FF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DEBECC-02C4-4943-971F-F230AA063F7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029DDF0-03F4-486E-AEF8-5041BDDF5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zoom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Comic Sans MS" pitchFamily="66" charset="0"/>
              </a:rPr>
              <a:t>Název školy: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Comic Sans MS" pitchFamily="66" charset="0"/>
              </a:rPr>
              <a:t>Základní škola a Mateřská škola Bečváry, okres Kolín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Comic Sans MS" pitchFamily="66" charset="0"/>
              </a:rPr>
              <a:t>Autor: Mgr. Simona </a:t>
            </a:r>
            <a:r>
              <a:rPr lang="cs-CZ" dirty="0" err="1">
                <a:latin typeface="Comic Sans MS" pitchFamily="66" charset="0"/>
              </a:rPr>
              <a:t>Zalabáková</a:t>
            </a:r>
            <a:endParaRPr lang="cs-CZ" dirty="0">
              <a:latin typeface="Comic Sans MS" pitchFamily="66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Comic Sans MS" pitchFamily="66" charset="0"/>
              </a:rPr>
              <a:t>Datum tvorby</a:t>
            </a:r>
            <a:r>
              <a:rPr lang="cs-CZ" dirty="0" smtClean="0">
                <a:latin typeface="Comic Sans MS" pitchFamily="66" charset="0"/>
              </a:rPr>
              <a:t>: 28.10. </a:t>
            </a:r>
            <a:r>
              <a:rPr lang="cs-CZ" smtClean="0">
                <a:latin typeface="Comic Sans MS" pitchFamily="66" charset="0"/>
              </a:rPr>
              <a:t>2011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Název materiálu: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Comic Sans MS" pitchFamily="66" charset="0"/>
              </a:rPr>
              <a:t>VY_32_INOVACE_04_VYJMENOVANÁ </a:t>
            </a:r>
            <a:r>
              <a:rPr lang="cs-CZ" dirty="0">
                <a:latin typeface="Comic Sans MS" pitchFamily="66" charset="0"/>
              </a:rPr>
              <a:t>SLOVA PO </a:t>
            </a:r>
            <a:r>
              <a:rPr lang="cs-CZ" dirty="0" smtClean="0">
                <a:latin typeface="Comic Sans MS" pitchFamily="66" charset="0"/>
              </a:rPr>
              <a:t>L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/>
            <a:r>
              <a:rPr lang="cs-CZ" smtClean="0">
                <a:latin typeface="Comic Sans MS" pitchFamily="66" charset="0"/>
              </a:rPr>
              <a:t>DUM je určen pro žáky 3. ročníku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se seznamují s vyjmenovanými slovy po L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správně přiřazují vyjmenovaná slova k obrázkům</a:t>
            </a:r>
          </a:p>
          <a:p>
            <a:pPr marL="0" indent="0"/>
            <a:r>
              <a:rPr lang="cs-CZ" smtClean="0">
                <a:latin typeface="Comic Sans MS" pitchFamily="66" charset="0"/>
              </a:rPr>
              <a:t>žáci doplňují vyjmenovaná slova</a:t>
            </a:r>
          </a:p>
          <a:p>
            <a:pPr marL="0" indent="0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/>
            <a:endParaRPr lang="cs-CZ" smtClean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142875"/>
            <a:ext cx="7772400" cy="3430588"/>
          </a:xfrm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/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>Vyjmenovaná slova</a:t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latin typeface="Comic Sans MS" pitchFamily="66" charset="0"/>
              </a:rPr>
              <a:t>po</a:t>
            </a:r>
            <a:br>
              <a:rPr lang="cs-CZ" b="1" smtClean="0">
                <a:latin typeface="Comic Sans MS" pitchFamily="66" charset="0"/>
              </a:rPr>
            </a:br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L</a:t>
            </a:r>
            <a:br>
              <a:rPr lang="cs-CZ" b="1" smtClean="0">
                <a:solidFill>
                  <a:srgbClr val="00B050"/>
                </a:solidFill>
                <a:latin typeface="Comic Sans MS" pitchFamily="66" charset="0"/>
              </a:rPr>
            </a:br>
            <a:endParaRPr lang="cs-CZ" b="1" smtClean="0">
              <a:latin typeface="Comic Sans MS" pitchFamily="66" charset="0"/>
            </a:endParaRP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357313" y="1714500"/>
            <a:ext cx="6400800" cy="1752600"/>
          </a:xfrm>
        </p:spPr>
        <p:txBody>
          <a:bodyPr/>
          <a:lstStyle/>
          <a:p>
            <a:endParaRPr lang="cs-CZ" sz="6600" b="1" smtClean="0">
              <a:solidFill>
                <a:srgbClr val="00B050"/>
              </a:solidFill>
              <a:latin typeface="Comic Sans MS" pitchFamily="66" charset="0"/>
            </a:endParaRPr>
          </a:p>
          <a:p>
            <a:endParaRPr lang="cs-CZ" sz="6600" b="1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  <a:latin typeface="Comic Sans MS" pitchFamily="66" charset="0"/>
              </a:rPr>
              <a:t>Vyjmenovaná slova po 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/>
          </a:p>
          <a:p>
            <a:pPr marL="0" indent="0" algn="ctr">
              <a:buFont typeface="Arial" charset="0"/>
              <a:buNone/>
            </a:pPr>
            <a:r>
              <a:rPr lang="cs-CZ" sz="4800" smtClean="0">
                <a:latin typeface="Comic Sans MS" pitchFamily="66" charset="0"/>
              </a:rPr>
              <a:t>Slyšet – mlýn – blýskat se – polykat – plynout – plýtvat – vzlykat – lysý – lýtko – lýko – lyže – pelyněk - plyš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00063" y="142875"/>
            <a:ext cx="8229600" cy="642938"/>
          </a:xfrm>
        </p:spPr>
        <p:txBody>
          <a:bodyPr/>
          <a:lstStyle/>
          <a:p>
            <a:r>
              <a:rPr lang="cs-CZ" sz="2800" b="1" smtClean="0">
                <a:latin typeface="Comic Sans MS" pitchFamily="66" charset="0"/>
              </a:rPr>
              <a:t>Přiřaď vyjmenovaná slova k daným obrázkům.</a:t>
            </a:r>
            <a:endParaRPr lang="cs-CZ" sz="2800" smtClean="0"/>
          </a:p>
        </p:txBody>
      </p:sp>
      <p:pic>
        <p:nvPicPr>
          <p:cNvPr id="1027" name="Picture 3" descr="C:\Users\Honza\AppData\Local\Microsoft\Windows\Temporary Internet Files\Content.IE5\AUH5WAU9\MC900238192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96888" y="750888"/>
            <a:ext cx="720725" cy="1106487"/>
          </a:xfrm>
        </p:spPr>
      </p:pic>
      <p:pic>
        <p:nvPicPr>
          <p:cNvPr id="1028" name="Picture 4" descr="C:\Users\Honza\AppData\Local\Microsoft\Windows\Temporary Internet Files\Content.IE5\ZZWE0WRA\MC9002005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2714625"/>
            <a:ext cx="1000125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Honza\AppData\Local\Microsoft\Windows\Temporary Internet Files\Content.IE5\9U9P259F\MC9002506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8475" y="785813"/>
            <a:ext cx="1150938" cy="102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onza\AppData\Local\Microsoft\Windows\Temporary Internet Files\Content.IE5\9U9P259F\MP90041005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00250" y="2857500"/>
            <a:ext cx="928688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Honza\AppData\Local\Microsoft\Windows\Temporary Internet Files\Content.IE5\ZZWE0WRA\MP900449064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13" y="857250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C:\Users\Honza\AppData\Local\Microsoft\Windows\Temporary Internet Files\Content.IE5\MYFEWB1N\MC90023204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275" y="3852863"/>
            <a:ext cx="1246188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Honza\AppData\Local\Microsoft\Windows\Temporary Internet Files\Content.IE5\ZZWE0WRA\MC900440370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875" y="28575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Šipka dolů 16"/>
          <p:cNvSpPr/>
          <p:nvPr/>
        </p:nvSpPr>
        <p:spPr>
          <a:xfrm>
            <a:off x="3929063" y="2357438"/>
            <a:ext cx="285750" cy="428625"/>
          </a:xfrm>
          <a:prstGeom prst="downArrow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38" name="Picture 14" descr="C:\Users\Honza\AppData\Local\Microsoft\Windows\Temporary Internet Files\Content.IE5\AUH5WAU9\MC90042616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15063" y="1714500"/>
            <a:ext cx="758825" cy="133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Šipka doprava 18"/>
          <p:cNvSpPr/>
          <p:nvPr/>
        </p:nvSpPr>
        <p:spPr>
          <a:xfrm>
            <a:off x="5715000" y="2143125"/>
            <a:ext cx="428625" cy="214313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39" name="Picture 15" descr="C:\Users\Honza\AppData\Local\Microsoft\Windows\Temporary Internet Files\Content.IE5\ZZWE0WRA\MC90019337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29125" y="4929188"/>
            <a:ext cx="13081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Šipka dolů 20"/>
          <p:cNvSpPr/>
          <p:nvPr/>
        </p:nvSpPr>
        <p:spPr>
          <a:xfrm>
            <a:off x="5072063" y="4643438"/>
            <a:ext cx="214312" cy="571500"/>
          </a:xfrm>
          <a:prstGeom prst="down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40" name="Picture 16" descr="C:\Users\Honza\AppData\Local\Microsoft\Windows\Temporary Internet Files\Content.IE5\9U9P259F\MP900398871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857375" y="4000500"/>
            <a:ext cx="141446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 descr="C:\Users\Honza\AppData\Local\Microsoft\Windows\Temporary Internet Files\Content.IE5\MYFEWB1N\MC900331327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572125" y="3643313"/>
            <a:ext cx="1049338" cy="881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:\Users\Honza\AppData\Local\Microsoft\Windows\Temporary Internet Files\Content.IE5\ZZWE0WRA\MC900232136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357938" y="4786313"/>
            <a:ext cx="1139825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Zaoblený obdélník 19"/>
          <p:cNvSpPr/>
          <p:nvPr/>
        </p:nvSpPr>
        <p:spPr>
          <a:xfrm>
            <a:off x="7858125" y="1857375"/>
            <a:ext cx="1071563" cy="500063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blýskat se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929438" y="785813"/>
            <a:ext cx="857250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plyš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929563" y="785813"/>
            <a:ext cx="928687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plynout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929563" y="1357313"/>
            <a:ext cx="857250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lyže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7929563" y="2500313"/>
            <a:ext cx="928687" cy="4286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polykat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929563" y="3000375"/>
            <a:ext cx="928687" cy="4286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slyšet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929563" y="3500438"/>
            <a:ext cx="928687" cy="428625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plýtvat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929563" y="4071938"/>
            <a:ext cx="857250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lysý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7929563" y="5857875"/>
            <a:ext cx="1000125" cy="3571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pelyněk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929563" y="5357813"/>
            <a:ext cx="857250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lýtko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7929563" y="4929188"/>
            <a:ext cx="857250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mlýn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7929563" y="4500563"/>
            <a:ext cx="1000125" cy="35718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vzlykat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929563" y="6286500"/>
            <a:ext cx="857250" cy="3571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  <a:latin typeface="Comic Sans MS" pitchFamily="66" charset="0"/>
              </a:rPr>
              <a:t>lýko</a:t>
            </a:r>
            <a:endParaRPr lang="cs-CZ" sz="1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Honza\AppData\Local\Microsoft\Windows\Temporary Internet Files\Content.IE5\AUH5WAU9\MC900055403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571750" y="5286375"/>
            <a:ext cx="1355725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Doplň vynechaná vyjmenovaná slova.</a:t>
            </a:r>
            <a:endParaRPr lang="cs-CZ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Font typeface="Arial" charset="0"/>
              <a:buNone/>
            </a:pPr>
            <a:endParaRPr lang="cs-CZ" sz="3600" smtClean="0">
              <a:latin typeface="Comic Sans MS" pitchFamily="66" charset="0"/>
            </a:endParaRPr>
          </a:p>
          <a:p>
            <a:pPr marL="0" indent="0" algn="ctr">
              <a:lnSpc>
                <a:spcPct val="150000"/>
              </a:lnSpc>
              <a:buFont typeface="Arial" charset="0"/>
              <a:buNone/>
            </a:pPr>
            <a:r>
              <a:rPr lang="cs-CZ" sz="3600" smtClean="0">
                <a:latin typeface="Comic Sans MS" pitchFamily="66" charset="0"/>
              </a:rPr>
              <a:t>_________ - mlýn – blýskat se - _________ - ________ - plýtvat - _________- lysý - ________ - lýko - ________  - pelyněk - ________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mtClean="0">
              <a:latin typeface="Comic Sans MS" pitchFamily="66" charset="0"/>
            </a:endParaRPr>
          </a:p>
          <a:p>
            <a:pPr marL="0" indent="0" algn="ctr">
              <a:buFont typeface="Arial" charset="0"/>
              <a:buNone/>
            </a:pPr>
            <a:r>
              <a:rPr lang="cs-CZ" smtClean="0">
                <a:latin typeface="Comic Sans MS" pitchFamily="66" charset="0"/>
              </a:rPr>
              <a:t>Slyšet – mlýn – blýskat se – polykat – plynout – plýtvat – vzlykat – lysý – lýtko – lýko – lyže – pelyněk - plyš</a:t>
            </a:r>
          </a:p>
          <a:p>
            <a:pPr marL="0" indent="0" algn="ctr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>
                <a:latin typeface="Comic Sans MS" pitchFamily="66" charset="0"/>
              </a:rPr>
              <a:t>Použité zdroje:</a:t>
            </a:r>
            <a:br>
              <a:rPr lang="cs-CZ" sz="2800" smtClean="0">
                <a:latin typeface="Comic Sans MS" pitchFamily="66" charset="0"/>
              </a:rPr>
            </a:br>
            <a:endParaRPr lang="cs-CZ" sz="2800" smtClean="0">
              <a:latin typeface="Comic Sans MS" pitchFamily="66" charset="0"/>
            </a:endParaRPr>
          </a:p>
          <a:p>
            <a:pPr marL="0" indent="0">
              <a:buFont typeface="Arial" charset="0"/>
              <a:buNone/>
            </a:pPr>
            <a:r>
              <a:rPr lang="cs-CZ" sz="2800" smtClean="0">
                <a:latin typeface="Comic Sans MS" pitchFamily="66" charset="0"/>
              </a:rPr>
              <a:t/>
            </a:r>
            <a:br>
              <a:rPr lang="cs-CZ" sz="2800" smtClean="0">
                <a:latin typeface="Comic Sans MS" pitchFamily="66" charset="0"/>
              </a:rPr>
            </a:br>
            <a:r>
              <a:rPr lang="cs-CZ" sz="2800" smtClean="0">
                <a:latin typeface="Comic Sans MS" pitchFamily="66" charset="0"/>
              </a:rPr>
              <a:t>Obrázky byly použity z programu Microsoft Word 2007 – </a:t>
            </a:r>
            <a:r>
              <a:rPr lang="cs-CZ" sz="2800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134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Comic Sans MS</vt:lpstr>
      <vt:lpstr>Motiv systému Office</vt:lpstr>
      <vt:lpstr>Snímek 1</vt:lpstr>
      <vt:lpstr>Snímek 2</vt:lpstr>
      <vt:lpstr> Vyjmenovaná slova po L </vt:lpstr>
      <vt:lpstr>Vyjmenovaná slova po L</vt:lpstr>
      <vt:lpstr>Přiřaď vyjmenovaná slova k daným obrázkům.</vt:lpstr>
      <vt:lpstr>Doplň vynechaná vyjmenovaná slova.</vt:lpstr>
      <vt:lpstr>řešení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pc1</dc:creator>
  <cp:lastModifiedBy>DUM</cp:lastModifiedBy>
  <cp:revision>29</cp:revision>
  <dcterms:created xsi:type="dcterms:W3CDTF">2011-03-20T20:04:52Z</dcterms:created>
  <dcterms:modified xsi:type="dcterms:W3CDTF">2013-06-05T19:13:41Z</dcterms:modified>
</cp:coreProperties>
</file>