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31651-062E-4D61-B11F-A8BA10556BC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93DDE-7978-4641-BAEE-26F88704B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1C53E-352F-481E-BAE7-5814D0062FE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2B477-CD3C-4813-9698-02003BDC7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0B345-0E95-47F3-B517-553394A23BE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F341E-4DA5-4C45-8C29-8150E036F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A9488-97F3-4137-BB96-4354FDF8757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D3E26-B856-4322-A484-B88996C212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F060A-1569-42A0-A5D3-E454BDE1502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0C7C7-C769-493F-BCC8-19E676F4A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EFD18-C09D-427E-8839-8EF12E9C131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7A235-633E-4B32-8BB2-C70F8AEB6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70DD6-98E3-4E52-A125-A9D934893A8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3EDDA-0F8B-4991-A271-FFE90F5B14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18707-06BB-43C2-9B59-097E0952F49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06B01-7F90-449C-8A3C-CF221021EF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0A9AE-BD66-4157-87A9-7D858D70ABC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AD035-F163-4700-B482-1AA8C8B85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F54268-1BFA-4B6A-9B3B-2BD3C620841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73280-7EBA-4187-ABD6-7E6A3D206F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F06EF-62F9-4EA4-9010-F15D7AB647B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C68FA2-B371-4DF5-A50F-1F10CA60A5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E3AEC4E-1FD8-4C10-89F1-F8D76D9D23C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409FCD-049B-4052-AC1A-3E7DC3B7D4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549275"/>
            <a:ext cx="7772400" cy="5975350"/>
          </a:xfrm>
        </p:spPr>
        <p:txBody>
          <a:bodyPr/>
          <a:lstStyle/>
          <a:p>
            <a:r>
              <a:rPr lang="cs-CZ" sz="3200" smtClean="0">
                <a:latin typeface="Comic Sans MS" pitchFamily="66" charset="0"/>
              </a:rPr>
              <a:t>Název školy: 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Základní škola a Mateřská škola Bečváry, okres Kolín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Autor: Mgr. Simona Zalabáková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Datum tvorby: 29.2. 2012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>Název materiálu: </a:t>
            </a:r>
            <a:br>
              <a:rPr lang="cs-CZ" sz="3200" smtClean="0">
                <a:latin typeface="Comic Sans MS" pitchFamily="66" charset="0"/>
              </a:rPr>
            </a:br>
            <a:r>
              <a:rPr lang="cs-CZ" sz="3200" smtClean="0">
                <a:latin typeface="Comic Sans MS" pitchFamily="66" charset="0"/>
              </a:rPr>
              <a:t/>
            </a:r>
            <a:br>
              <a:rPr lang="cs-CZ" sz="3200" smtClean="0">
                <a:latin typeface="Comic Sans MS" pitchFamily="66" charset="0"/>
              </a:rPr>
            </a:br>
            <a:r>
              <a:rPr lang="cs-CZ" sz="2800" smtClean="0">
                <a:latin typeface="Comic Sans MS" pitchFamily="66" charset="0"/>
              </a:rPr>
              <a:t>VY_32_INOVACE_19_VYJMENOVANÁ SLOVA PO Z</a:t>
            </a: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u="sng" smtClean="0">
                <a:latin typeface="Comic Sans MS" pitchFamily="66" charset="0"/>
              </a:rPr>
              <a:t>Anotace:</a:t>
            </a:r>
          </a:p>
          <a:p>
            <a:pPr marL="0" indent="0">
              <a:buFont typeface="Arial" charset="0"/>
              <a:buNone/>
            </a:pPr>
            <a:endParaRPr lang="cs-CZ" u="sng" smtClean="0">
              <a:latin typeface="Comic Sans MS" pitchFamily="66" charset="0"/>
            </a:endParaRPr>
          </a:p>
          <a:p>
            <a:pPr marL="0" indent="0"/>
            <a:r>
              <a:rPr lang="cs-CZ" smtClean="0">
                <a:latin typeface="Comic Sans MS" pitchFamily="66" charset="0"/>
              </a:rPr>
              <a:t>DUM je určen pro žáky 3. ročníku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materiál slouží jako prezentace 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se seznamují s vyjmenovanými slovy po Z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správně přiřazují vyjmenovaná slova k obrázkům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vymýšlejí slova příbuzná</a:t>
            </a:r>
          </a:p>
          <a:p>
            <a:pPr marL="0" indent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cs-CZ" b="1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latin typeface="Comic Sans MS" pitchFamily="66" charset="0"/>
              </a:rPr>
              <a:t>Vyjmenovaná slova</a:t>
            </a:r>
            <a:br>
              <a:rPr lang="cs-CZ" b="1" smtClean="0">
                <a:latin typeface="Comic Sans MS" pitchFamily="66" charset="0"/>
              </a:rPr>
            </a:br>
            <a:r>
              <a:rPr lang="cs-CZ" b="1" smtClean="0">
                <a:latin typeface="Comic Sans MS" pitchFamily="66" charset="0"/>
              </a:rPr>
              <a:t>po </a:t>
            </a:r>
            <a:r>
              <a:rPr lang="cs-CZ" b="1" smtClean="0">
                <a:latin typeface="Arial" charset="0"/>
              </a:rPr>
              <a:t>Z</a:t>
            </a:r>
            <a:r>
              <a:rPr lang="cs-CZ" b="1" smtClean="0">
                <a:latin typeface="Comic Sans MS" pitchFamily="66" charset="0"/>
              </a:rPr>
              <a:t/>
            </a:r>
            <a:br>
              <a:rPr lang="cs-CZ" b="1" smtClean="0">
                <a:latin typeface="Comic Sans MS" pitchFamily="66" charset="0"/>
              </a:rPr>
            </a:br>
            <a:r>
              <a:rPr lang="cs-CZ" b="1" smtClean="0">
                <a:latin typeface="Comic Sans MS" pitchFamily="66" charset="0"/>
              </a:rPr>
              <a:t/>
            </a:r>
            <a:br>
              <a:rPr lang="cs-CZ" b="1" smtClean="0">
                <a:latin typeface="Comic Sans MS" pitchFamily="66" charset="0"/>
              </a:rPr>
            </a:br>
            <a:endParaRPr lang="cs-CZ" smtClean="0"/>
          </a:p>
        </p:txBody>
      </p:sp>
      <p:pic>
        <p:nvPicPr>
          <p:cNvPr id="15362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1577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Comic Sans MS" pitchFamily="66" charset="0"/>
              </a:rPr>
              <a:t>Vyjmenovaná slova po </a:t>
            </a:r>
            <a:r>
              <a:rPr lang="cs-CZ" b="1" smtClean="0">
                <a:latin typeface="Arial" charset="0"/>
              </a:rPr>
              <a:t>Z</a:t>
            </a:r>
            <a:endParaRPr lang="cs-CZ" smtClean="0">
              <a:latin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z="4000" smtClean="0">
                <a:latin typeface="Comic Sans MS" pitchFamily="66" charset="0"/>
              </a:rPr>
              <a:t>brzy – jazyk – nazývat - Ruzyně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Slova přiřaď k obrázkům.</a:t>
            </a:r>
          </a:p>
        </p:txBody>
      </p:sp>
      <p:pic>
        <p:nvPicPr>
          <p:cNvPr id="1026" name="Picture 2" descr="C:\Users\pc1\AppData\Local\Microsoft\Windows\Temporary Internet Files\Content.IE5\P5K6FSBT\MC900441411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033463"/>
            <a:ext cx="2232025" cy="2232025"/>
          </a:xfrm>
        </p:spPr>
      </p:pic>
      <p:pic>
        <p:nvPicPr>
          <p:cNvPr id="1027" name="Picture 3" descr="C:\Users\pc1\AppData\Local\Microsoft\Windows\Temporary Internet Files\Content.IE5\P5K6FSBT\MP90042760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46463" y="1268413"/>
            <a:ext cx="1579562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V="1">
            <a:off x="4140200" y="2100263"/>
            <a:ext cx="0" cy="86360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pc1\AppData\Local\Microsoft\Windows\Temporary Internet Files\Content.IE5\K0O7W0UI\MM900336836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3933825"/>
            <a:ext cx="1792288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pc1\AppData\Local\Microsoft\Windows\Temporary Internet Files\Content.IE5\S7687CZ2\MC90030011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67400" y="3816350"/>
            <a:ext cx="1852613" cy="239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6" descr="C:\Users\pc1\AppData\Local\Microsoft\Windows\Temporary Internet Files\Content.IE5\6FA05J80\MC90021536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11738" y="3609975"/>
            <a:ext cx="9969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6948488" y="2097088"/>
            <a:ext cx="1727200" cy="6477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jazyk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164388" y="1319213"/>
            <a:ext cx="1728787" cy="6477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brzy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677025" y="2914650"/>
            <a:ext cx="1728788" cy="6477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nazývat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388225" y="5888038"/>
            <a:ext cx="1728788" cy="6477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Ruzyně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Comic Sans MS" pitchFamily="66" charset="0"/>
              </a:rPr>
              <a:t>Napiš slova příbuzná.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jazyk - _______________________________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nazývat - _____________________________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jazyk - </a:t>
            </a:r>
            <a:r>
              <a:rPr lang="cs-CZ" smtClean="0">
                <a:solidFill>
                  <a:srgbClr val="FF0000"/>
                </a:solidFill>
                <a:latin typeface="Comic Sans MS" pitchFamily="66" charset="0"/>
              </a:rPr>
              <a:t>jazýček, cizojazyčný, jazykověda….</a:t>
            </a:r>
            <a:endParaRPr lang="cs-CZ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nazývat – </a:t>
            </a:r>
            <a:r>
              <a:rPr lang="cs-CZ" smtClean="0">
                <a:solidFill>
                  <a:srgbClr val="FF0000"/>
                </a:solidFill>
                <a:latin typeface="Comic Sans MS" pitchFamily="66" charset="0"/>
              </a:rPr>
              <a:t>vyzývavý, nazývaný, ozývat se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395288" y="476250"/>
            <a:ext cx="8229600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600" smtClean="0"/>
              <a:t>Použité zdroje:</a:t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Obrázky byly použity z programu Microsoft Word 2007 – </a:t>
            </a:r>
            <a:r>
              <a:rPr lang="cs-CZ" smtClean="0">
                <a:latin typeface="Arial" charset="0"/>
              </a:rPr>
              <a:t>www.office.microsoft.com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101</Words>
  <Application>Microsoft Office PowerPoint</Application>
  <PresentationFormat>On-screen Show (4:3)</PresentationFormat>
  <Paragraphs>26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Comic Sans MS</vt:lpstr>
      <vt:lpstr>Motiv systému Office</vt:lpstr>
      <vt:lpstr>Název školy:  Základní škola a Mateřská škola Bečváry, okres Kolín Autor: Mgr. Simona Zalabáková Datum tvorby: 29.2. 2012 Název materiálu:   VY_32_INOVACE_19_VYJMENOVANÁ SLOVA PO Z</vt:lpstr>
      <vt:lpstr>Snímek 2</vt:lpstr>
      <vt:lpstr>Snímek 3</vt:lpstr>
      <vt:lpstr>Vyjmenovaná slova po Z</vt:lpstr>
      <vt:lpstr>Slova přiřaď k obrázkům.</vt:lpstr>
      <vt:lpstr>Napiš slova příbuzná.</vt:lpstr>
      <vt:lpstr>řešení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a Mateřská škola Bečváry, okres Kolín Autor: Mgr. Simona Zalabáková Datum tvorby: Název materiálu:   VY_32_INOVACE_19_VYJMENOVANÁ SLOVA PO Z</dc:title>
  <dc:creator>pc1</dc:creator>
  <cp:lastModifiedBy>DUM</cp:lastModifiedBy>
  <cp:revision>10</cp:revision>
  <dcterms:created xsi:type="dcterms:W3CDTF">2012-05-15T20:29:01Z</dcterms:created>
  <dcterms:modified xsi:type="dcterms:W3CDTF">2013-06-05T19:35:45Z</dcterms:modified>
</cp:coreProperties>
</file>