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6" r:id="rId3"/>
    <p:sldId id="279" r:id="rId4"/>
    <p:sldId id="269" r:id="rId5"/>
    <p:sldId id="271" r:id="rId6"/>
    <p:sldId id="272" r:id="rId7"/>
    <p:sldId id="273" r:id="rId8"/>
    <p:sldId id="274" r:id="rId9"/>
    <p:sldId id="276" r:id="rId10"/>
    <p:sldId id="277" r:id="rId11"/>
    <p:sldId id="278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15" autoAdjust="0"/>
    <p:restoredTop sz="94660"/>
  </p:normalViewPr>
  <p:slideViewPr>
    <p:cSldViewPr>
      <p:cViewPr varScale="1">
        <p:scale>
          <a:sx n="85" d="100"/>
          <a:sy n="85" d="100"/>
        </p:scale>
        <p:origin x="-112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00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252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296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084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5941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657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2545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52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907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66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3402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75000">
              <a:schemeClr val="tx1">
                <a:lumMod val="50000"/>
                <a:lumOff val="5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DEAA-E255-49D8-A234-FEC794A4971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A5CC5-47B5-4F8D-A4F5-74C1F04999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304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rosera-rotundifolia.jpg" TargetMode="External"/><Relationship Id="rId3" Type="http://schemas.openxmlformats.org/officeDocument/2006/relationships/hyperlink" Target="http://cs.wikipedia.org/wiki/D%C5%99%C3%ADpatka_horsk%C3%A1" TargetMode="External"/><Relationship Id="rId7" Type="http://schemas.openxmlformats.org/officeDocument/2006/relationships/hyperlink" Target="http://cs.wikipedia.org/wiki/Soubor:P%C5%99%C3%ADrodn%C3%AD_rezervace_Na_Vole%C5%A1ku_(5).JPG" TargetMode="External"/><Relationship Id="rId2" Type="http://schemas.openxmlformats.org/officeDocument/2006/relationships/hyperlink" Target="http://cs.wikipedia.org/wiki/Soubor:Calla_palustris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Pulsatila_grandis.jpg" TargetMode="External"/><Relationship Id="rId5" Type="http://schemas.openxmlformats.org/officeDocument/2006/relationships/hyperlink" Target="http://cs.wikipedia.org/wiki/Soubor:Oeillet_des_Bois.JPG" TargetMode="External"/><Relationship Id="rId4" Type="http://schemas.openxmlformats.org/officeDocument/2006/relationships/hyperlink" Target="http://cs.wikipedia.org/wiki/Ho%C5%99e%C4%8Dek_mnohotvar%C3%BD_%C4%8Desk%C3%BD" TargetMode="External"/><Relationship Id="rId9" Type="http://schemas.openxmlformats.org/officeDocument/2006/relationships/hyperlink" Target="http://cs.wikipedia.org/wiki/Soubor:Dentaria_enneaphyllos_(3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5570969"/>
              </p:ext>
            </p:extLst>
          </p:nvPr>
        </p:nvGraphicFramePr>
        <p:xfrm>
          <a:off x="114300" y="764704"/>
          <a:ext cx="9029700" cy="554926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Krajina v okolí domova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VY_52_INOVACE_09_CHRÁNĚNÉ_A_VZÁCNÉ_ROSTLINY_ČR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ďáblík bahenní, dřípatka horská,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hořeček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český, hvozdík lesní, koniklec velkokvětý, kostival český,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prstnatec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májový, rosnatka okrouhlolistá, kyčelnice devítilistá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87624954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ANOTACE</a:t>
            </a:r>
            <a:endParaRPr lang="cs-CZ" sz="4000" b="1" dirty="0">
              <a:latin typeface="Monotype Corsiva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24288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žákům 3. ročníku základní školy v oblasti Člověk a jeho svět. Cílem je seznámit žáky s druhy chráněných a vzácných rostlin, které se vyskytují v naší přírodě.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2024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3240" y="2071678"/>
            <a:ext cx="2638335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56723" y="1988840"/>
            <a:ext cx="3699453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867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Ďáblík bahenní</a:t>
            </a:r>
          </a:p>
        </p:txBody>
      </p:sp>
    </p:spTree>
    <p:extLst>
      <p:ext uri="{BB962C8B-B14F-4D97-AF65-F5344CB8AC3E}">
        <p14:creationId xmlns:p14="http://schemas.microsoft.com/office/powerpoint/2010/main" xmlns="" val="3557372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3275" y="1988840"/>
            <a:ext cx="3286348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984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Dřípatka horská</a:t>
            </a:r>
          </a:p>
        </p:txBody>
      </p:sp>
    </p:spTree>
    <p:extLst>
      <p:ext uri="{BB962C8B-B14F-4D97-AF65-F5344CB8AC3E}">
        <p14:creationId xmlns:p14="http://schemas.microsoft.com/office/powerpoint/2010/main" xmlns="" val="4004776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4736" y="1988840"/>
            <a:ext cx="1843427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94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latin typeface="Monotype Corsiva" pitchFamily="66" charset="0"/>
              </a:rPr>
              <a:t>Hořeček</a:t>
            </a:r>
            <a:r>
              <a:rPr lang="cs-CZ" sz="2400" b="1" dirty="0">
                <a:latin typeface="Monotype Corsiva" pitchFamily="66" charset="0"/>
              </a:rPr>
              <a:t> český</a:t>
            </a:r>
          </a:p>
        </p:txBody>
      </p:sp>
    </p:spTree>
    <p:extLst>
      <p:ext uri="{BB962C8B-B14F-4D97-AF65-F5344CB8AC3E}">
        <p14:creationId xmlns:p14="http://schemas.microsoft.com/office/powerpoint/2010/main" xmlns="" val="1388371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3275" y="1988840"/>
            <a:ext cx="3286348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696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Hvozdík lesní</a:t>
            </a:r>
          </a:p>
        </p:txBody>
      </p:sp>
    </p:spTree>
    <p:extLst>
      <p:ext uri="{BB962C8B-B14F-4D97-AF65-F5344CB8AC3E}">
        <p14:creationId xmlns:p14="http://schemas.microsoft.com/office/powerpoint/2010/main" xmlns="" val="1388371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282" y="1988840"/>
            <a:ext cx="2638335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385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Koniklec velkokvětý</a:t>
            </a:r>
          </a:p>
        </p:txBody>
      </p:sp>
    </p:spTree>
    <p:extLst>
      <p:ext uri="{BB962C8B-B14F-4D97-AF65-F5344CB8AC3E}">
        <p14:creationId xmlns:p14="http://schemas.microsoft.com/office/powerpoint/2010/main" xmlns="" val="1388371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84862" y="1988840"/>
            <a:ext cx="1643174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060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latin typeface="Monotype Corsiva" pitchFamily="66" charset="0"/>
              </a:rPr>
              <a:t>Prstnatec</a:t>
            </a:r>
            <a:r>
              <a:rPr lang="cs-CZ" sz="2400" b="1" dirty="0">
                <a:latin typeface="Monotype Corsiva" pitchFamily="66" charset="0"/>
              </a:rPr>
              <a:t> </a:t>
            </a:r>
            <a:r>
              <a:rPr lang="cs-CZ" sz="2400" b="1" dirty="0" smtClean="0">
                <a:latin typeface="Monotype Corsiva" pitchFamily="66" charset="0"/>
              </a:rPr>
              <a:t>májový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371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2590" y="1988840"/>
            <a:ext cx="3287719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Monotype Corsiva" pitchFamily="66" charset="0"/>
              </a:rPr>
              <a:t>Rosnatka  </a:t>
            </a:r>
            <a:r>
              <a:rPr lang="cs-CZ" sz="2400" b="1" dirty="0" smtClean="0">
                <a:latin typeface="Monotype Corsiva" pitchFamily="66" charset="0"/>
              </a:rPr>
              <a:t>okrouhlolistá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371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82164" y="1988840"/>
            <a:ext cx="1848570" cy="24647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atin typeface="Monotype Corsiva" pitchFamily="66" charset="0"/>
              </a:rPr>
              <a:t>C</a:t>
            </a:r>
            <a:r>
              <a:rPr lang="cs-CZ" sz="4000" b="1" dirty="0" smtClean="0">
                <a:latin typeface="Monotype Corsiva" pitchFamily="66" charset="0"/>
              </a:rPr>
              <a:t>hráněné  a vzácné rostliny ČR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2457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Kyčelnice devítilistá</a:t>
            </a:r>
            <a:endParaRPr lang="cs-CZ" sz="2400" b="1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1415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040052" y="246157"/>
            <a:ext cx="37705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Použité obrázky v prezentaci z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255010"/>
            <a:ext cx="84150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>
                <a:hlinkClick r:id="rId2"/>
              </a:rPr>
              <a:t>http://cs.wikipedia.org/wiki/Soubor:Calla_palustris2.jpg</a:t>
            </a:r>
            <a:endParaRPr lang="cs-CZ" sz="1200" dirty="0"/>
          </a:p>
          <a:p>
            <a:r>
              <a:rPr lang="cs-CZ" sz="1200" u="sng" dirty="0">
                <a:hlinkClick r:id="rId3"/>
              </a:rPr>
              <a:t>http://cs.wikipedia.org/wiki/D%C5%99%C3%ADpatka_horsk%C3%A1</a:t>
            </a:r>
            <a:endParaRPr lang="cs-CZ" sz="1200" dirty="0"/>
          </a:p>
          <a:p>
            <a:r>
              <a:rPr lang="cs-CZ" sz="1200" u="sng" dirty="0">
                <a:hlinkClick r:id="rId4"/>
              </a:rPr>
              <a:t>http://cs.wikipedia.org/wiki/Ho%C5%99e%C4%8Dek_mnohotvar%C3%BD_%C4%8Desk%C3%BD</a:t>
            </a:r>
            <a:endParaRPr lang="cs-CZ" sz="1200" dirty="0"/>
          </a:p>
          <a:p>
            <a:r>
              <a:rPr lang="cs-CZ" sz="1200" u="sng" dirty="0">
                <a:hlinkClick r:id="rId5"/>
              </a:rPr>
              <a:t>http://cs.wikipedia.org/wiki/Soubor:Oeillet_des_Bois.JPG</a:t>
            </a:r>
            <a:endParaRPr lang="cs-CZ" sz="1200" dirty="0"/>
          </a:p>
          <a:p>
            <a:r>
              <a:rPr lang="cs-CZ" sz="1200" u="sng" dirty="0">
                <a:hlinkClick r:id="rId6"/>
              </a:rPr>
              <a:t>http://cs.wikipedia.org/wiki/Soubor:Pulsatila_grandis.jpg</a:t>
            </a:r>
            <a:endParaRPr lang="cs-CZ" sz="1200" dirty="0"/>
          </a:p>
          <a:p>
            <a:r>
              <a:rPr lang="cs-CZ" sz="1200" u="sng" dirty="0" smtClean="0">
                <a:hlinkClick r:id="rId7"/>
              </a:rPr>
              <a:t>http</a:t>
            </a:r>
            <a:r>
              <a:rPr lang="cs-CZ" sz="1200" u="sng" dirty="0">
                <a:hlinkClick r:id="rId7"/>
              </a:rPr>
              <a:t>://cs.wikipedia.org/wiki/Soubor:P%C5%99%C3%ADrodn%C3%AD_rezervace_Na_Vole%C5%A1ku_(5).JPG</a:t>
            </a:r>
            <a:endParaRPr lang="cs-CZ" sz="1200" dirty="0"/>
          </a:p>
          <a:p>
            <a:r>
              <a:rPr lang="cs-CZ" sz="1200" u="sng" dirty="0">
                <a:hlinkClick r:id="rId8"/>
              </a:rPr>
              <a:t>http://cs.wikipedia.org/wiki/Soubor:Drosera-rotundifolia.jpg</a:t>
            </a:r>
            <a:endParaRPr lang="cs-CZ" sz="1200" dirty="0"/>
          </a:p>
          <a:p>
            <a:r>
              <a:rPr lang="cs-CZ" sz="1200" u="sng" dirty="0">
                <a:hlinkClick r:id="rId9"/>
              </a:rPr>
              <a:t>http://cs.wikipedia.org/wiki/Soubor:Dentaria_enneaphyllos_(3).JPG</a:t>
            </a:r>
            <a:endParaRPr lang="cs-CZ" sz="1200" dirty="0"/>
          </a:p>
          <a:p>
            <a:r>
              <a:rPr lang="cs-CZ" sz="1200" dirty="0"/>
              <a:t> 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60649"/>
            <a:ext cx="3775477" cy="385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Zdroje: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101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197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Creator</dc:creator>
  <cp:lastModifiedBy>Šárka</cp:lastModifiedBy>
  <cp:revision>11</cp:revision>
  <dcterms:created xsi:type="dcterms:W3CDTF">2013-06-02T14:09:23Z</dcterms:created>
  <dcterms:modified xsi:type="dcterms:W3CDTF">2013-06-05T19:04:33Z</dcterms:modified>
</cp:coreProperties>
</file>