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9"/>
  </p:notesMasterIdLst>
  <p:handoutMasterIdLst>
    <p:handoutMasterId r:id="rId10"/>
  </p:handout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4B0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627" autoAdjust="0"/>
  </p:normalViewPr>
  <p:slideViewPr>
    <p:cSldViewPr>
      <p:cViewPr varScale="1">
        <p:scale>
          <a:sx n="59" d="100"/>
          <a:sy n="59" d="100"/>
        </p:scale>
        <p:origin x="-1474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2" d="100"/>
          <a:sy n="102" d="100"/>
        </p:scale>
        <p:origin x="-355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60237C-A075-4F63-9A66-3BFFE315C09C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2A69D-E250-4D20-9EA6-C6C29086F5F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202030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B6A114-FAF8-441C-AEC9-50E7FE8A99C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5A7FF1-2F27-4411-A514-A892CC592B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78675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8527750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149834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947976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5723615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415352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062809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992600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814307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066868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120754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80234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1" name="bomb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55540-DFEF-4A52-9E9F-B7E1107C4F65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DFDD-1C2C-4625-BFF2-78D4BA96F4B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53419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14" name="bomb.wav"/>
          </p:stSnd>
        </p:sndAc>
      </p:transition>
    </mc:Choice>
    <mc:Fallback>
      <p:transition spd="slow" advTm="5000">
        <p:split orient="vert"/>
        <p:sndAc>
          <p:stSnd>
            <p:snd r:embed="rId13" name="bomb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png"/><Relationship Id="rId7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3.gif"/><Relationship Id="rId9" Type="http://schemas.openxmlformats.org/officeDocument/2006/relationships/audio" Target="../media/audio1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2.png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2.png"/><Relationship Id="rId7" Type="http://schemas.openxmlformats.org/officeDocument/2006/relationships/image" Target="../media/image1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Grandes_coulemelles.jpg" TargetMode="External"/><Relationship Id="rId13" Type="http://schemas.openxmlformats.org/officeDocument/2006/relationships/hyperlink" Target="http://cs.wikipedia.org/wiki/Soubor:Coprinus_comatus_fresh.jpg" TargetMode="External"/><Relationship Id="rId3" Type="http://schemas.openxmlformats.org/officeDocument/2006/relationships/image" Target="../media/image2.png"/><Relationship Id="rId7" Type="http://schemas.openxmlformats.org/officeDocument/2006/relationships/hyperlink" Target="http://cs.wikipedia.org/wiki/Soubor:Leccinum_aurantiacum.JPG" TargetMode="External"/><Relationship Id="rId12" Type="http://schemas.openxmlformats.org/officeDocument/2006/relationships/hyperlink" Target="http://cs.wikipedia.org/wiki/Soubor:Amanita_muscaria_3_vliegenzwammen_op_rij.jpg" TargetMode="External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hyperlink" Target="http://cs.wikipedia.org/wiki/Soubor:Gymnopilus_junonius-02.jp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Kozak_brezovy_01_-_Jabkenicko.jpg" TargetMode="External"/><Relationship Id="rId11" Type="http://schemas.openxmlformats.org/officeDocument/2006/relationships/hyperlink" Target="http://cs.wikipedia.org/wiki/Soubor:2008-10_Amanita_pantherina_cropped.jpg" TargetMode="External"/><Relationship Id="rId5" Type="http://schemas.openxmlformats.org/officeDocument/2006/relationships/hyperlink" Target="http://cs.wikipedia.org/wiki/Soubor:Cantharellus.cibarius.-.lindsey.jpg" TargetMode="External"/><Relationship Id="rId15" Type="http://schemas.openxmlformats.org/officeDocument/2006/relationships/hyperlink" Target="http://cs.wikipedia.org/wiki/Soubor:Tylopilus_felleus_1.jpg" TargetMode="External"/><Relationship Id="rId10" Type="http://schemas.openxmlformats.org/officeDocument/2006/relationships/hyperlink" Target="http://cs.wikipedia.org/wiki/Soubor:Amanita_phalloides_1.JPG" TargetMode="External"/><Relationship Id="rId4" Type="http://schemas.openxmlformats.org/officeDocument/2006/relationships/hyperlink" Target="http://cs.wikipedia.org/wiki/Soubor:AD2009Sep13_Boletus_edulis_01.jpg" TargetMode="External"/><Relationship Id="rId9" Type="http://schemas.openxmlformats.org/officeDocument/2006/relationships/hyperlink" Target="http://cs.wikipedia.org/wiki/Soubor:Boletus_satanas_cropped.jpg" TargetMode="External"/><Relationship Id="rId14" Type="http://schemas.openxmlformats.org/officeDocument/2006/relationships/hyperlink" Target="http://cs.wikipedia.org/wiki/Soubor:Fomitopsis_pinicola_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55057399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Šárka Jurášová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Život v přírodě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VY_52_INOVACE_15_ŽIVÉ_ORGANIZMY_HOUBY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Prvouka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5.3.2013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houba, jedlá, nejedlá, jedovatá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725492370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700808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Prezentace je určena pro žáky 3. ročníku základní školy v oblasti Člověk a jeho svět. Cílem je seznámit žáky s různými druhy hub a ty se naučit vyhledávat například v atlasech hub, encyklopediích, atd. 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3" name="bomb.wav"/>
          </p:stSnd>
        </p:sndAc>
      </p:transition>
    </mc:Choice>
    <mc:Fallback>
      <p:transition spd="slow" advTm="5000">
        <p:split orient="vert"/>
        <p:sndAc>
          <p:stSnd>
            <p:snd r:embed="rId2" name="bomb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9"/>
            <a:ext cx="7776864" cy="1080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Bradley Hand ITC" pitchFamily="66" charset="0"/>
              </a:rPr>
              <a:t>ŽIVÉ ORGANIZMY - </a:t>
            </a:r>
            <a:r>
              <a:rPr lang="cs-CZ" sz="4000" b="1" u="sng" dirty="0" smtClean="0">
                <a:latin typeface="Bradley Hand ITC" pitchFamily="66" charset="0"/>
              </a:rPr>
              <a:t>HOUBY</a:t>
            </a:r>
            <a:endParaRPr lang="cs-CZ" sz="4000" b="1" u="sng" dirty="0">
              <a:latin typeface="Bradley Hand ITC" pitchFamily="66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483768" y="1611144"/>
            <a:ext cx="2725744" cy="737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Jedlé </a:t>
            </a: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259632" y="2979296"/>
            <a:ext cx="2047892" cy="737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Jedovaté </a:t>
            </a: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851920" y="4417690"/>
            <a:ext cx="2047892" cy="8115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Nejedlé </a:t>
            </a: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415570"/>
            <a:ext cx="1340424" cy="1005318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776814"/>
            <a:ext cx="1445646" cy="108423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830248"/>
            <a:ext cx="2249312" cy="16869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621646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7" name="bomb.wav"/>
          </p:stSnd>
        </p:sndAc>
      </p:transition>
    </mc:Choice>
    <mc:Fallback>
      <p:transition spd="slow" advTm="5000">
        <p:split orient="vert"/>
        <p:sndAc>
          <p:stSnd>
            <p:snd r:embed="rId2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9"/>
            <a:ext cx="7776864" cy="1080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Bradley Hand ITC" pitchFamily="66" charset="0"/>
              </a:rPr>
              <a:t>ŽIVÉ ORGANIZMY - </a:t>
            </a:r>
            <a:r>
              <a:rPr lang="cs-CZ" sz="4000" b="1" u="sng" dirty="0" smtClean="0">
                <a:latin typeface="Bradley Hand ITC" pitchFamily="66" charset="0"/>
              </a:rPr>
              <a:t>HOUBY</a:t>
            </a:r>
            <a:endParaRPr lang="cs-CZ" sz="4000" b="1" u="sng" dirty="0">
              <a:latin typeface="Bradley Hand ITC" pitchFamily="66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43808" y="1314284"/>
            <a:ext cx="2725744" cy="737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Jedlé </a:t>
            </a: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068960"/>
            <a:ext cx="1340424" cy="100531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50" y="2680647"/>
            <a:ext cx="2375925" cy="178194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360" y="2785527"/>
            <a:ext cx="1728192" cy="129614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309" y="2690807"/>
            <a:ext cx="2442035" cy="183152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852936"/>
            <a:ext cx="1824202" cy="1368152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705776" y="4407750"/>
            <a:ext cx="1417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Hřib smrkový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67744" y="4407750"/>
            <a:ext cx="13781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Liška obecná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4430053"/>
            <a:ext cx="1503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Kozák březový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508104" y="4407750"/>
            <a:ext cx="18682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Křemenáč osikový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452320" y="4407750"/>
            <a:ext cx="1393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Bedla vysoká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5774666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9" name="bomb.wav"/>
          </p:stSnd>
        </p:sndAc>
      </p:transition>
    </mc:Choice>
    <mc:Fallback>
      <p:transition spd="slow" advTm="5000">
        <p:split orient="vert"/>
        <p:sndAc>
          <p:stSnd>
            <p:snd r:embed="rId2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0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9"/>
            <a:ext cx="7776864" cy="1080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Bradley Hand ITC" pitchFamily="66" charset="0"/>
              </a:rPr>
              <a:t>ŽIVÉ ORGANIZMY - </a:t>
            </a:r>
            <a:r>
              <a:rPr lang="cs-CZ" sz="4000" b="1" u="sng" dirty="0" smtClean="0">
                <a:latin typeface="Bradley Hand ITC" pitchFamily="66" charset="0"/>
              </a:rPr>
              <a:t>HOUBY</a:t>
            </a:r>
            <a:endParaRPr lang="cs-CZ" sz="4000" b="1" u="sng" dirty="0">
              <a:latin typeface="Bradley Hand ITC" pitchFamily="66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43808" y="1314284"/>
            <a:ext cx="2725744" cy="737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Jedovaté </a:t>
            </a: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24944"/>
            <a:ext cx="1296144" cy="122413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067" y="2680647"/>
            <a:ext cx="2375925" cy="178194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3448" y="2785527"/>
            <a:ext cx="1594736" cy="129614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493" y="2690807"/>
            <a:ext cx="2009987" cy="1507491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705776" y="4407750"/>
            <a:ext cx="1141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Hřib satan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79712" y="4407750"/>
            <a:ext cx="2254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Muchomůrka zelená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234121" y="4430053"/>
            <a:ext cx="2445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Muchomůrka panterová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04248" y="4407750"/>
            <a:ext cx="2240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Muchomůrka červená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6106579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8" name="bomb.wav"/>
          </p:stSnd>
        </p:sndAc>
      </p:transition>
    </mc:Choice>
    <mc:Fallback>
      <p:transition spd="slow" advTm="5000">
        <p:split orient="vert"/>
        <p:sndAc>
          <p:stSnd>
            <p:snd r:embed="rId2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0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9"/>
            <a:ext cx="7776864" cy="1080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Bradley Hand ITC" pitchFamily="66" charset="0"/>
              </a:rPr>
              <a:t>ŽIVÉ ORGANIZMY - </a:t>
            </a:r>
            <a:r>
              <a:rPr lang="cs-CZ" sz="4000" b="1" u="sng" dirty="0" smtClean="0">
                <a:latin typeface="Bradley Hand ITC" pitchFamily="66" charset="0"/>
              </a:rPr>
              <a:t>HOUBY</a:t>
            </a:r>
            <a:endParaRPr lang="cs-CZ" sz="4000" b="1" u="sng" dirty="0">
              <a:latin typeface="Bradley Hand ITC" pitchFamily="66" charset="0"/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43808" y="1314284"/>
            <a:ext cx="2725744" cy="737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 smtClean="0">
                <a:latin typeface="Bradley Hand ITC" pitchFamily="66" charset="0"/>
              </a:rPr>
              <a:t>Nejedlé </a:t>
            </a: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978950"/>
            <a:ext cx="1464163" cy="1098122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914" y="2780928"/>
            <a:ext cx="2110054" cy="1582541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574986"/>
            <a:ext cx="2386824" cy="179011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824" y="2815724"/>
            <a:ext cx="1656332" cy="1242249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705776" y="4407750"/>
            <a:ext cx="9060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Hnojník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267744" y="4407750"/>
            <a:ext cx="2171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Troudnatec pásovaný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20675" y="4430053"/>
            <a:ext cx="1279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Hřib žlučník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04248" y="4407750"/>
            <a:ext cx="2101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Šupinovka nádherná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582522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8" name="bomb.wav"/>
          </p:stSnd>
        </p:sndAc>
      </p:transition>
    </mc:Choice>
    <mc:Fallback>
      <p:transition spd="slow" advTm="5000">
        <p:split orient="vert"/>
        <p:sndAc>
          <p:stSnd>
            <p:snd r:embed="rId2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10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0649"/>
            <a:ext cx="7776864" cy="1080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Bradley Hand ITC" pitchFamily="66" charset="0"/>
              </a:rPr>
              <a:t>Zdroje </a:t>
            </a:r>
            <a:endParaRPr lang="cs-CZ" sz="4000" b="1" u="sng" dirty="0">
              <a:latin typeface="Bradley Hand ITC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9552" y="1916832"/>
            <a:ext cx="8353697" cy="41242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>
                <a:hlinkClick r:id="rId4"/>
              </a:rPr>
              <a:t>http://cs.wikipedia.org/wiki/Soubor:AD2009Sep13_Boletus_edulis_01.jpg</a:t>
            </a:r>
            <a:endParaRPr lang="cs-CZ" dirty="0" smtClean="0"/>
          </a:p>
          <a:p>
            <a:r>
              <a:rPr lang="cs-CZ" u="sng" dirty="0" smtClean="0">
                <a:hlinkClick r:id="rId5"/>
              </a:rPr>
              <a:t>http://cs.wikipedia.org/wiki/Soubor:Cantharellus.cibarius.-.lindsey.jpg</a:t>
            </a:r>
            <a:endParaRPr lang="cs-CZ" dirty="0" smtClean="0"/>
          </a:p>
          <a:p>
            <a:r>
              <a:rPr lang="cs-CZ" u="sng" dirty="0" smtClean="0">
                <a:hlinkClick r:id="rId6"/>
              </a:rPr>
              <a:t>http://cs.wikipedia.org/wiki/Soubor:Kozak_brezovy_01_-_Jabkenicko.jpg</a:t>
            </a:r>
            <a:endParaRPr lang="cs-CZ" dirty="0" smtClean="0"/>
          </a:p>
          <a:p>
            <a:r>
              <a:rPr lang="cs-CZ" u="sng" dirty="0" smtClean="0">
                <a:hlinkClick r:id="rId7"/>
              </a:rPr>
              <a:t>http://cs.wikipedia.org/wiki/Soubor:Leccinum_aurantiacum.JPG</a:t>
            </a:r>
            <a:endParaRPr lang="cs-CZ" dirty="0" smtClean="0"/>
          </a:p>
          <a:p>
            <a:r>
              <a:rPr lang="cs-CZ" u="sng" dirty="0" smtClean="0">
                <a:hlinkClick r:id="rId8"/>
              </a:rPr>
              <a:t>http://cs.wikipedia.org/wiki/Soubor:Grandes_coulemelles.jpg</a:t>
            </a:r>
            <a:endParaRPr lang="cs-CZ" dirty="0" smtClean="0"/>
          </a:p>
          <a:p>
            <a:r>
              <a:rPr lang="cs-CZ" u="sng" dirty="0" smtClean="0">
                <a:hlinkClick r:id="rId9"/>
              </a:rPr>
              <a:t>http://cs.wikipedia.org/wiki/Soubor:Boletus_satanas_cropped.jpg</a:t>
            </a:r>
            <a:endParaRPr lang="cs-CZ" dirty="0" smtClean="0"/>
          </a:p>
          <a:p>
            <a:r>
              <a:rPr lang="cs-CZ" u="sng" dirty="0" smtClean="0">
                <a:hlinkClick r:id="rId10"/>
              </a:rPr>
              <a:t>http://cs.wikipedia.org/wiki/Soubor:Amanita_phalloides_1.JPG</a:t>
            </a:r>
            <a:endParaRPr lang="cs-CZ" dirty="0" smtClean="0"/>
          </a:p>
          <a:p>
            <a:r>
              <a:rPr lang="cs-CZ" u="sng" dirty="0" smtClean="0">
                <a:hlinkClick r:id="rId11"/>
              </a:rPr>
              <a:t>http://cs.wikipedia.org/wiki/Soubor:2008-10_Amanita_pantherina_cropped.jpg</a:t>
            </a:r>
            <a:endParaRPr lang="cs-CZ" dirty="0" smtClean="0"/>
          </a:p>
          <a:p>
            <a:r>
              <a:rPr lang="cs-CZ" u="sng" dirty="0" smtClean="0">
                <a:hlinkClick r:id="rId12"/>
              </a:rPr>
              <a:t>http://cs.wikipedia.org/wiki/Soubor:Amanita_muscaria_3_vliegenzwammen_op_rij.jpg</a:t>
            </a:r>
            <a:endParaRPr lang="cs-CZ" dirty="0" smtClean="0"/>
          </a:p>
          <a:p>
            <a:r>
              <a:rPr lang="cs-CZ" u="sng" dirty="0" smtClean="0">
                <a:hlinkClick r:id="rId13"/>
              </a:rPr>
              <a:t>http://cs.wikipedia.org/wiki/Soubor:Coprinus_comatus_fresh.jpg</a:t>
            </a:r>
            <a:endParaRPr lang="cs-CZ" dirty="0" smtClean="0"/>
          </a:p>
          <a:p>
            <a:r>
              <a:rPr lang="cs-CZ" u="sng" dirty="0" smtClean="0">
                <a:hlinkClick r:id="rId14"/>
              </a:rPr>
              <a:t>http://cs.wikipedia.org/wiki/Soubor:Fomitopsis_pinicola_1.JPG</a:t>
            </a:r>
            <a:endParaRPr lang="cs-CZ" dirty="0" smtClean="0"/>
          </a:p>
          <a:p>
            <a:r>
              <a:rPr lang="cs-CZ" u="sng" dirty="0" smtClean="0">
                <a:hlinkClick r:id="rId15"/>
              </a:rPr>
              <a:t>http://cs.wikipedia.org/wiki/Soubor:Tylopilus_felleus_1.jpg</a:t>
            </a:r>
            <a:endParaRPr lang="cs-CZ" dirty="0" smtClean="0"/>
          </a:p>
          <a:p>
            <a:r>
              <a:rPr lang="cs-CZ" u="sng" dirty="0" smtClean="0">
                <a:hlinkClick r:id="rId16"/>
              </a:rPr>
              <a:t>http://cs.wikipedia.org/wiki/Soubor:Gymnopilus_junonius-02.jpg</a:t>
            </a:r>
            <a:endParaRPr lang="cs-CZ" dirty="0" smtClean="0"/>
          </a:p>
          <a:p>
            <a:endParaRPr lang="cs-CZ" sz="2800" b="1" dirty="0"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57254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Tm="5000">
        <p:split orient="vert"/>
        <p:sndAc>
          <p:stSnd>
            <p:snd r:embed="rId17" name="bomb.wav"/>
          </p:stSnd>
        </p:sndAc>
      </p:transition>
    </mc:Choice>
    <mc:Fallback>
      <p:transition spd="slow" advTm="5000">
        <p:split orient="vert"/>
        <p:sndAc>
          <p:stSnd>
            <p:snd r:embed="rId2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266</TotalTime>
  <Words>171</Words>
  <Application>Microsoft Office PowerPoint</Application>
  <PresentationFormat>Předvádění na obrazovce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Anotace </vt:lpstr>
      <vt:lpstr>ŽIVÉ ORGANIZMY - HOUBY</vt:lpstr>
      <vt:lpstr>ŽIVÉ ORGANIZMY - HOUBY</vt:lpstr>
      <vt:lpstr>ŽIVÉ ORGANIZMY - HOUBY</vt:lpstr>
      <vt:lpstr>ŽIVÉ ORGANIZMY - HOUBY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ŽIVÉ ORGANISMY - HOUBY</dc:title>
  <dc:creator>Creator</dc:creator>
  <cp:lastModifiedBy>pc</cp:lastModifiedBy>
  <cp:revision>23</cp:revision>
  <dcterms:created xsi:type="dcterms:W3CDTF">2013-05-30T14:42:12Z</dcterms:created>
  <dcterms:modified xsi:type="dcterms:W3CDTF">2013-06-05T20:30:38Z</dcterms:modified>
</cp:coreProperties>
</file>