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8" r:id="rId3"/>
    <p:sldId id="256" r:id="rId4"/>
    <p:sldId id="257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579B6-7084-4910-BEA2-8509E58EAB72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AE495-7A7B-459B-A6C7-E81CE9160A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06918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579B6-7084-4910-BEA2-8509E58EAB72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AE495-7A7B-459B-A6C7-E81CE9160A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51025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579B6-7084-4910-BEA2-8509E58EAB72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AE495-7A7B-459B-A6C7-E81CE9160A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05754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579B6-7084-4910-BEA2-8509E58EAB72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AE495-7A7B-459B-A6C7-E81CE9160A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66421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579B6-7084-4910-BEA2-8509E58EAB72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AE495-7A7B-459B-A6C7-E81CE9160A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99639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579B6-7084-4910-BEA2-8509E58EAB72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AE495-7A7B-459B-A6C7-E81CE9160A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66661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579B6-7084-4910-BEA2-8509E58EAB72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AE495-7A7B-459B-A6C7-E81CE9160A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24312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579B6-7084-4910-BEA2-8509E58EAB72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AE495-7A7B-459B-A6C7-E81CE9160A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984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579B6-7084-4910-BEA2-8509E58EAB72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AE495-7A7B-459B-A6C7-E81CE9160A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994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579B6-7084-4910-BEA2-8509E58EAB72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AE495-7A7B-459B-A6C7-E81CE9160A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608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6579B6-7084-4910-BEA2-8509E58EAB72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AE495-7A7B-459B-A6C7-E81CE9160A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1350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6579B6-7084-4910-BEA2-8509E58EAB72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8AE495-7A7B-459B-A6C7-E81CE9160A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72888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20666487"/>
              </p:ext>
            </p:extLst>
          </p:nvPr>
        </p:nvGraphicFramePr>
        <p:xfrm>
          <a:off x="114300" y="743680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Jitka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Jerhotová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severní Evropa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VY_52_INOVACE_01_ISLAND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Vlastivěda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5.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accent1">
                            <a:lumMod val="1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11.11.2012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3142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1">
                              <a:lumMod val="10000"/>
                            </a:schemeClr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Island, Reykjavík, islandská koruna,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1">
                            <a:lumMod val="10000"/>
                          </a:schemeClr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506786919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936104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cs-CZ" sz="2800" dirty="0" smtClean="0"/>
              <a:t>Prezentace</a:t>
            </a:r>
            <a:r>
              <a:rPr lang="cs-CZ" dirty="0" smtClean="0"/>
              <a:t> je určena žákům 5. ročníku </a:t>
            </a:r>
            <a:r>
              <a:rPr lang="cs-CZ" dirty="0" smtClean="0"/>
              <a:t>základní školy</a:t>
            </a:r>
            <a:r>
              <a:rPr lang="cs-CZ" dirty="0" smtClean="0"/>
              <a:t> v </a:t>
            </a:r>
            <a:r>
              <a:rPr lang="cs-CZ" dirty="0" smtClean="0"/>
              <a:t>oblasti </a:t>
            </a:r>
            <a:r>
              <a:rPr lang="cs-CZ" dirty="0" smtClean="0"/>
              <a:t>Člověk a jeho svět</a:t>
            </a:r>
            <a:r>
              <a:rPr lang="cs-CZ" dirty="0" smtClean="0"/>
              <a:t>. </a:t>
            </a:r>
            <a:r>
              <a:rPr lang="cs-CZ" dirty="0" smtClean="0"/>
              <a:t>Cílem je poskytnout  </a:t>
            </a:r>
            <a:r>
              <a:rPr lang="cs-CZ" dirty="0" smtClean="0"/>
              <a:t>základní </a:t>
            </a:r>
            <a:r>
              <a:rPr lang="cs-CZ" dirty="0" smtClean="0"/>
              <a:t>informace o Islandu.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238187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772817"/>
            <a:ext cx="7772400" cy="1440159"/>
          </a:xfrm>
        </p:spPr>
        <p:txBody>
          <a:bodyPr/>
          <a:lstStyle/>
          <a:p>
            <a:r>
              <a:rPr lang="cs-CZ" dirty="0" smtClean="0"/>
              <a:t>Island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24944"/>
            <a:ext cx="6400800" cy="2713856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15815" y="2996952"/>
            <a:ext cx="3484387" cy="2508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0750294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/>
              <a:t>Základní údaje: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/>
              <a:t>Hlavní město: Reykjavík</a:t>
            </a:r>
          </a:p>
          <a:p>
            <a:r>
              <a:rPr lang="cs-CZ" sz="2800" dirty="0" smtClean="0"/>
              <a:t>Počet obyvatel: 250.000 </a:t>
            </a:r>
          </a:p>
          <a:p>
            <a:r>
              <a:rPr lang="cs-CZ" sz="2800" dirty="0" smtClean="0"/>
              <a:t>Rozloha: 100.000 km2</a:t>
            </a:r>
          </a:p>
          <a:p>
            <a:r>
              <a:rPr lang="cs-CZ" sz="2800" dirty="0" smtClean="0"/>
              <a:t>Státní zřízení: republika</a:t>
            </a:r>
          </a:p>
          <a:p>
            <a:r>
              <a:rPr lang="cs-CZ" sz="2800" dirty="0" smtClean="0"/>
              <a:t>Měna: islandská koruna</a:t>
            </a:r>
          </a:p>
          <a:p>
            <a:r>
              <a:rPr lang="cs-CZ" sz="2800" dirty="0" smtClean="0"/>
              <a:t>Úřední jazyk: islandský</a:t>
            </a:r>
          </a:p>
          <a:p>
            <a:r>
              <a:rPr lang="cs-CZ" sz="2800" dirty="0" smtClean="0"/>
              <a:t>Ostrov sopečného původu s činnými sopkami</a:t>
            </a:r>
          </a:p>
          <a:p>
            <a:r>
              <a:rPr lang="cs-CZ" sz="2800" dirty="0" smtClean="0"/>
              <a:t>Množství horkých pramenů a gejzírů</a:t>
            </a:r>
          </a:p>
          <a:p>
            <a:r>
              <a:rPr lang="cs-CZ" sz="2800" dirty="0" smtClean="0"/>
              <a:t>Leží v Atlantském oceánu</a:t>
            </a:r>
          </a:p>
          <a:p>
            <a:endParaRPr lang="cs-CZ" sz="2800" dirty="0"/>
          </a:p>
        </p:txBody>
      </p:sp>
      <p:pic>
        <p:nvPicPr>
          <p:cNvPr id="1026" name="Picture 2" descr="C:\Users\JITKA\AppData\Local\Microsoft\Windows\Temporary Internet Files\Content.IE5\8RCVQ959\MC9004058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772816"/>
            <a:ext cx="2675880" cy="2632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1626870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864096"/>
          </a:xfrm>
          <a:solidFill>
            <a:srgbClr val="00B0F0"/>
          </a:solidFill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Obrázky: </a:t>
            </a:r>
            <a:r>
              <a:rPr lang="cs-CZ" sz="2800" smtClean="0">
                <a:hlinkClick r:id="rId2"/>
              </a:rPr>
              <a:t>www.microsoft.office.com</a:t>
            </a:r>
            <a:r>
              <a:rPr lang="cs-CZ" sz="2800" smtClean="0"/>
              <a:t>              cs.wikipedia.org/wiki/</a:t>
            </a:r>
            <a:r>
              <a:rPr lang="cs-CZ" sz="2800" dirty="0" err="1" smtClean="0"/>
              <a:t>soubor:Flag_of_Iceland.svg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xmlns="" val="364910670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113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Island</vt:lpstr>
      <vt:lpstr>Základní údaje: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Island</dc:title>
  <dc:creator>JITKA</dc:creator>
  <cp:lastModifiedBy>pc</cp:lastModifiedBy>
  <cp:revision>6</cp:revision>
  <dcterms:created xsi:type="dcterms:W3CDTF">2013-06-05T00:54:38Z</dcterms:created>
  <dcterms:modified xsi:type="dcterms:W3CDTF">2013-06-05T20:41:03Z</dcterms:modified>
</cp:coreProperties>
</file>