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206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7314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146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5771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047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91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703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2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0495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69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556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AD358-B8AC-4A8B-8746-19E5547E903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45001-005C-4601-ABF5-44A44D3923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309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střední 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VY_52_INOVACE_06_ZEMĚ_BENELUXU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Nizozemsko, Belgie, Lucembursko, Amsterodam, Rýn,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Maas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Šelda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Prezentace je určena žákům 5. ročníku ZŠ </a:t>
            </a:r>
          </a:p>
          <a:p>
            <a:pPr marL="0" indent="0" algn="just">
              <a:buNone/>
            </a:pPr>
            <a:r>
              <a:rPr lang="cs-CZ" sz="2800" dirty="0" smtClean="0"/>
              <a:t>    v oblasti </a:t>
            </a:r>
            <a:r>
              <a:rPr lang="cs-CZ" sz="2800" dirty="0" smtClean="0"/>
              <a:t>Člověk a jeho svět</a:t>
            </a:r>
            <a:r>
              <a:rPr lang="cs-CZ" sz="2800" dirty="0" smtClean="0"/>
              <a:t>. </a:t>
            </a:r>
            <a:r>
              <a:rPr lang="cs-CZ" sz="2800" dirty="0" smtClean="0"/>
              <a:t>Cílem je seznámení se </a:t>
            </a:r>
          </a:p>
          <a:p>
            <a:pPr marL="0" indent="0" algn="just">
              <a:buNone/>
            </a:pPr>
            <a:r>
              <a:rPr lang="cs-CZ" sz="2800" dirty="0" smtClean="0"/>
              <a:t>    státy tzv. Beneluxu – Nizozemskem, Belgií 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a Lucemburskem.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32844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440159"/>
          </a:xfrm>
        </p:spPr>
        <p:txBody>
          <a:bodyPr/>
          <a:lstStyle/>
          <a:p>
            <a:r>
              <a:rPr lang="cs-CZ" dirty="0" smtClean="0"/>
              <a:t>Země BENELUXU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Nizozemsko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Belgie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Lucembursko</a:t>
            </a:r>
          </a:p>
          <a:p>
            <a:pPr marL="457200" indent="-457200" algn="l"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dirty="0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chemeClr val="tx1"/>
                </a:solidFill>
              </a:rPr>
              <a:t>lgie, </a:t>
            </a:r>
            <a:r>
              <a:rPr lang="cs-CZ" dirty="0" err="1" smtClean="0">
                <a:solidFill>
                  <a:srgbClr val="FF0000"/>
                </a:solidFill>
              </a:rPr>
              <a:t>Ne</a:t>
            </a:r>
            <a:r>
              <a:rPr lang="cs-CZ" dirty="0" err="1" smtClean="0">
                <a:solidFill>
                  <a:schemeClr val="tx1"/>
                </a:solidFill>
              </a:rPr>
              <a:t>derland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Lux</a:t>
            </a:r>
            <a:r>
              <a:rPr lang="cs-CZ" dirty="0" smtClean="0">
                <a:solidFill>
                  <a:schemeClr val="tx1"/>
                </a:solidFill>
              </a:rPr>
              <a:t>emburg)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2911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Hlavní město: Amsterodam</a:t>
            </a:r>
          </a:p>
          <a:p>
            <a:r>
              <a:rPr lang="cs-CZ" sz="2400" dirty="0" smtClean="0"/>
              <a:t>Počet obyvatel: 15.000.000</a:t>
            </a:r>
          </a:p>
          <a:p>
            <a:r>
              <a:rPr lang="cs-CZ" sz="2400" dirty="0" smtClean="0"/>
              <a:t>Rozloha: 40.800 km2</a:t>
            </a:r>
          </a:p>
          <a:p>
            <a:r>
              <a:rPr lang="cs-CZ" sz="2400" dirty="0" smtClean="0"/>
              <a:t>Státní zřízení: království</a:t>
            </a:r>
          </a:p>
          <a:p>
            <a:r>
              <a:rPr lang="cs-CZ" sz="2400" dirty="0" smtClean="0"/>
              <a:t>Řeky: Rýn, </a:t>
            </a:r>
            <a:r>
              <a:rPr lang="cs-CZ" sz="2400" dirty="0" err="1" smtClean="0"/>
              <a:t>Maas</a:t>
            </a:r>
            <a:r>
              <a:rPr lang="cs-CZ" sz="2400" dirty="0" smtClean="0"/>
              <a:t>, Šelda</a:t>
            </a:r>
          </a:p>
          <a:p>
            <a:r>
              <a:rPr lang="cs-CZ" sz="2400" dirty="0" smtClean="0"/>
              <a:t>Část území leží níže než mořská hladina</a:t>
            </a:r>
          </a:p>
          <a:p>
            <a:r>
              <a:rPr lang="cs-CZ" sz="2400" dirty="0" smtClean="0"/>
              <a:t>Symboly: větrné mlýny, rozsáhlá pole tulipánů</a:t>
            </a:r>
          </a:p>
          <a:p>
            <a:r>
              <a:rPr lang="cs-CZ" sz="2400" dirty="0" smtClean="0"/>
              <a:t>Největší námořní přístav světa: Rotterdam</a:t>
            </a:r>
          </a:p>
          <a:p>
            <a:r>
              <a:rPr lang="cs-CZ" sz="2400" dirty="0" smtClean="0"/>
              <a:t>V Naardenu byl r. 1670 pohřben </a:t>
            </a:r>
            <a:r>
              <a:rPr lang="cs-CZ" sz="2400" dirty="0" err="1" smtClean="0"/>
              <a:t>J.A.Komenský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 descr="C:\Users\JITKA\AppData\Local\Microsoft\Windows\Temporary Internet Files\Content.IE5\83KLL6WW\MP9004032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2310760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TKA\AppData\Local\Microsoft\Windows\Temporary Internet Files\Content.IE5\I3OV4WJ4\MC9004322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0416" y="3789041"/>
            <a:ext cx="160053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481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Belgie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Brusel</a:t>
            </a:r>
          </a:p>
          <a:p>
            <a:r>
              <a:rPr lang="cs-CZ" sz="2800" dirty="0" smtClean="0"/>
              <a:t>Počet obyvatel: 10.000.000</a:t>
            </a:r>
          </a:p>
          <a:p>
            <a:r>
              <a:rPr lang="cs-CZ" sz="2800" dirty="0" smtClean="0"/>
              <a:t>Rozloha: 30.500 km2</a:t>
            </a:r>
          </a:p>
          <a:p>
            <a:r>
              <a:rPr lang="cs-CZ" sz="2800" dirty="0" smtClean="0"/>
              <a:t>Státní zřízení: království</a:t>
            </a:r>
          </a:p>
          <a:p>
            <a:r>
              <a:rPr lang="cs-CZ" sz="2800" dirty="0" smtClean="0"/>
              <a:t>Úřední jazyk: vlámština, francouzština, němčina</a:t>
            </a:r>
          </a:p>
          <a:p>
            <a:r>
              <a:rPr lang="cs-CZ" sz="2800" dirty="0" smtClean="0"/>
              <a:t>Měna: euro (Brusel- sídlo Evropské unie)</a:t>
            </a:r>
          </a:p>
          <a:p>
            <a:r>
              <a:rPr lang="cs-CZ" sz="2800" dirty="0" smtClean="0"/>
              <a:t>Významný přístav: Antverpy</a:t>
            </a:r>
          </a:p>
          <a:p>
            <a:r>
              <a:rPr lang="cs-CZ" sz="2800" dirty="0" smtClean="0"/>
              <a:t>Ekologické problémy, vysoká hustota</a:t>
            </a:r>
          </a:p>
          <a:p>
            <a:pPr marL="0" indent="0">
              <a:buNone/>
            </a:pPr>
            <a:r>
              <a:rPr lang="cs-CZ" sz="2800" dirty="0" smtClean="0"/>
              <a:t>    zalidnění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2050" name="Picture 2" descr="C:\Users\JITKA\AppData\Local\Microsoft\Windows\Temporary Internet Files\Content.IE5\8RCVQ959\MC900015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2833730" cy="224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I3OV4WJ4\MC900415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68122"/>
            <a:ext cx="207182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6969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Lucembursko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Hlavní město: Lucemburk</a:t>
            </a:r>
          </a:p>
          <a:p>
            <a:r>
              <a:rPr lang="cs-CZ" dirty="0" smtClean="0"/>
              <a:t>Počet obyvatel: 380.000</a:t>
            </a:r>
          </a:p>
          <a:p>
            <a:r>
              <a:rPr lang="cs-CZ" dirty="0" smtClean="0"/>
              <a:t>Rozloha: necelé 3.000 km2</a:t>
            </a:r>
          </a:p>
          <a:p>
            <a:r>
              <a:rPr lang="cs-CZ" dirty="0" smtClean="0"/>
              <a:t>Státní zřízení: velkovévodství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Úřední jazyk: lucemburština, němčina, </a:t>
            </a:r>
            <a:r>
              <a:rPr lang="cs-CZ" dirty="0" err="1" smtClean="0"/>
              <a:t>fran-couzština</a:t>
            </a:r>
            <a:endParaRPr lang="cs-CZ" dirty="0" smtClean="0"/>
          </a:p>
          <a:p>
            <a:r>
              <a:rPr lang="cs-CZ" dirty="0" smtClean="0"/>
              <a:t>Rozvinutá ekonomika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JITKA\AppData\Local\Microsoft\Windows\Temporary Internet Files\Content.IE5\8RCVQ959\MC900015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1458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580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0610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227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Země BENELUXU</vt:lpstr>
      <vt:lpstr>Nizozemsko</vt:lpstr>
      <vt:lpstr>Belgie</vt:lpstr>
      <vt:lpstr>Lucembursko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BENELUXU</dc:title>
  <dc:creator>JITKA</dc:creator>
  <cp:lastModifiedBy>pc</cp:lastModifiedBy>
  <cp:revision>9</cp:revision>
  <dcterms:created xsi:type="dcterms:W3CDTF">2013-06-03T22:13:13Z</dcterms:created>
  <dcterms:modified xsi:type="dcterms:W3CDTF">2013-06-05T21:04:48Z</dcterms:modified>
</cp:coreProperties>
</file>