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56" r:id="rId4"/>
    <p:sldId id="257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41349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637109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46742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13476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34499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1322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45780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1420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04529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07680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69953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212B2-A873-4A89-92E7-DACA85A93A70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96421-FA8D-4A54-8140-4C647CF35B6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79736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6962503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Jerhotová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Země západní Evropy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VY_52_INOVACE_08_VELKÁ_BRITÁNIE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Vlastivěda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12.11.2012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Velká Británie, Londýn,  Severní Irsko, Wales, Skotsko, libra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53106456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864096"/>
          </a:xfrm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5. ročníku ZŠ </a:t>
            </a:r>
          </a:p>
          <a:p>
            <a:pPr marL="0" indent="0">
              <a:buNone/>
            </a:pPr>
            <a:r>
              <a:rPr lang="cs-CZ" dirty="0" smtClean="0"/>
              <a:t>    v oblasti Člověk a jeho svět. Cílem je získání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smtClean="0"/>
              <a:t> </a:t>
            </a:r>
            <a:r>
              <a:rPr lang="cs-CZ" smtClean="0"/>
              <a:t>   </a:t>
            </a:r>
            <a:r>
              <a:rPr lang="cs-CZ" smtClean="0"/>
              <a:t>informací </a:t>
            </a:r>
            <a:r>
              <a:rPr lang="cs-CZ" dirty="0" smtClean="0"/>
              <a:t>o Velké Británii.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8129183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799" y="1268761"/>
            <a:ext cx="7772400" cy="1080120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Velká Británie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564904"/>
            <a:ext cx="6400800" cy="3073896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JITKA\AppData\Local\Microsoft\Windows\Temporary Internet Files\Content.IE5\8RCVQ959\MC9000158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193" y="2636912"/>
            <a:ext cx="2845613" cy="229148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289868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Základní údaje: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r>
              <a:rPr lang="cs-CZ" sz="2800" dirty="0" smtClean="0"/>
              <a:t>Hlavní město: Londýn</a:t>
            </a:r>
          </a:p>
          <a:p>
            <a:r>
              <a:rPr lang="cs-CZ" sz="2800" dirty="0" smtClean="0"/>
              <a:t>Počet obyvatel: 58.000.000</a:t>
            </a:r>
          </a:p>
          <a:p>
            <a:r>
              <a:rPr lang="cs-CZ" sz="2800" dirty="0" smtClean="0"/>
              <a:t>Rozloha: 244.000 km2</a:t>
            </a:r>
          </a:p>
          <a:p>
            <a:r>
              <a:rPr lang="cs-CZ" sz="2800" dirty="0" smtClean="0"/>
              <a:t>Státní zřízení: království</a:t>
            </a:r>
          </a:p>
          <a:p>
            <a:r>
              <a:rPr lang="cs-CZ" sz="2800" dirty="0" smtClean="0"/>
              <a:t>Měna: libra</a:t>
            </a:r>
          </a:p>
          <a:p>
            <a:r>
              <a:rPr lang="cs-CZ" sz="2800" dirty="0" smtClean="0"/>
              <a:t>Spojené království Velké Británie a Severního Irska</a:t>
            </a:r>
          </a:p>
          <a:p>
            <a:r>
              <a:rPr lang="cs-CZ" sz="2800" dirty="0" smtClean="0"/>
              <a:t>4 </a:t>
            </a:r>
            <a:r>
              <a:rPr lang="cs-CZ" sz="2800" dirty="0" err="1" smtClean="0"/>
              <a:t>hist.části</a:t>
            </a:r>
            <a:r>
              <a:rPr lang="cs-CZ" sz="2800" dirty="0" smtClean="0"/>
              <a:t>: Anglie, Wales, Skotsko, Severní Irsko</a:t>
            </a:r>
          </a:p>
          <a:p>
            <a:r>
              <a:rPr lang="cs-CZ" sz="2800" dirty="0" smtClean="0"/>
              <a:t>Od Evropy je dělí </a:t>
            </a:r>
            <a:r>
              <a:rPr lang="cs-CZ" sz="2800" dirty="0" err="1" smtClean="0"/>
              <a:t>Lamančský</a:t>
            </a:r>
            <a:r>
              <a:rPr lang="cs-CZ" sz="2800" dirty="0" smtClean="0"/>
              <a:t> průliv</a:t>
            </a:r>
          </a:p>
          <a:p>
            <a:r>
              <a:rPr lang="cs-CZ" sz="2800" dirty="0" smtClean="0"/>
              <a:t>Řeka </a:t>
            </a:r>
            <a:r>
              <a:rPr lang="cs-CZ" sz="2800" smtClean="0"/>
              <a:t>protékající Londýnem: Temže</a:t>
            </a:r>
            <a:endParaRPr lang="cs-CZ" sz="2800" dirty="0" smtClean="0"/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dirty="0"/>
          </a:p>
        </p:txBody>
      </p:sp>
      <p:pic>
        <p:nvPicPr>
          <p:cNvPr id="2050" name="Picture 2" descr="C:\Users\JITKA\AppData\Local\Microsoft\Windows\Temporary Internet Files\Content.IE5\D56F2B0X\MC9004084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700808"/>
            <a:ext cx="1752600" cy="1924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416718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   Obrázky: www.microsoft.office.com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8876041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131</Words>
  <Application>Microsoft Office PowerPoint</Application>
  <PresentationFormat>Předvádění na obrazovce (4:3)</PresentationFormat>
  <Paragraphs>37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Velká Británie</vt:lpstr>
      <vt:lpstr>Základní údaje: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Velká Británie</dc:title>
  <dc:creator>JITKA</dc:creator>
  <cp:lastModifiedBy>Škola</cp:lastModifiedBy>
  <cp:revision>13</cp:revision>
  <dcterms:created xsi:type="dcterms:W3CDTF">2013-06-03T23:19:16Z</dcterms:created>
  <dcterms:modified xsi:type="dcterms:W3CDTF">2013-06-06T07:20:31Z</dcterms:modified>
</cp:coreProperties>
</file>