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58" r:id="rId4"/>
    <p:sldId id="259" r:id="rId5"/>
    <p:sldId id="263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12B2-A873-4A89-92E7-DACA85A93A7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96421-FA8D-4A54-8140-4C647CF35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13495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12B2-A873-4A89-92E7-DACA85A93A7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96421-FA8D-4A54-8140-4C647CF35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3710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12B2-A873-4A89-92E7-DACA85A93A7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96421-FA8D-4A54-8140-4C647CF35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6742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12B2-A873-4A89-92E7-DACA85A93A7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96421-FA8D-4A54-8140-4C647CF35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3476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12B2-A873-4A89-92E7-DACA85A93A7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96421-FA8D-4A54-8140-4C647CF35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4499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12B2-A873-4A89-92E7-DACA85A93A7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96421-FA8D-4A54-8140-4C647CF35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322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12B2-A873-4A89-92E7-DACA85A93A7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96421-FA8D-4A54-8140-4C647CF35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5780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12B2-A873-4A89-92E7-DACA85A93A7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96421-FA8D-4A54-8140-4C647CF35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4206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12B2-A873-4A89-92E7-DACA85A93A7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96421-FA8D-4A54-8140-4C647CF35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4529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12B2-A873-4A89-92E7-DACA85A93A7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96421-FA8D-4A54-8140-4C647CF35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680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212B2-A873-4A89-92E7-DACA85A93A7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96421-FA8D-4A54-8140-4C647CF35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9953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A212B2-A873-4A89-92E7-DACA85A93A7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A96421-FA8D-4A54-8140-4C647CF35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9736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86962503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západní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Evropy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VY_52_INOVACE_06_IRSKO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14.11.2012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Irsko, Dublin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53106456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864096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5. ročníku ZŠ v oblasti vlastivědy. Cílem je získání informací </a:t>
            </a:r>
            <a:r>
              <a:rPr lang="cs-CZ" dirty="0" smtClean="0"/>
              <a:t>    o </a:t>
            </a:r>
            <a:r>
              <a:rPr lang="cs-CZ" dirty="0" smtClean="0"/>
              <a:t>Irské republice.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2918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340768"/>
            <a:ext cx="8229600" cy="864096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Irská republika</a:t>
            </a:r>
            <a:endParaRPr lang="cs-CZ" dirty="0"/>
          </a:p>
        </p:txBody>
      </p:sp>
      <p:pic>
        <p:nvPicPr>
          <p:cNvPr id="1026" name="Picture 2" descr="C:\Users\JITKA\AppData\Local\Microsoft\Windows\Temporary Internet Files\Content.IE5\D56F2B0X\MC90001592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420888"/>
            <a:ext cx="3430487" cy="2601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48685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Základní údaje: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Hlavní město: Dublin</a:t>
            </a:r>
          </a:p>
          <a:p>
            <a:r>
              <a:rPr lang="cs-CZ" sz="2800" dirty="0" smtClean="0"/>
              <a:t>Počet obyvatel: 3.500.000</a:t>
            </a:r>
          </a:p>
          <a:p>
            <a:r>
              <a:rPr lang="cs-CZ" sz="2800" dirty="0" smtClean="0"/>
              <a:t>Rozloha: 70.000 km2</a:t>
            </a:r>
          </a:p>
          <a:p>
            <a:r>
              <a:rPr lang="cs-CZ" sz="2800" dirty="0" smtClean="0"/>
              <a:t>Státní zřízení: republika</a:t>
            </a:r>
          </a:p>
          <a:p>
            <a:r>
              <a:rPr lang="cs-CZ" sz="2800" dirty="0" smtClean="0"/>
              <a:t>Měna: euro</a:t>
            </a:r>
          </a:p>
          <a:p>
            <a:r>
              <a:rPr lang="cs-CZ" sz="2800" dirty="0" smtClean="0"/>
              <a:t>Úřední jazyk: irština, angličtina</a:t>
            </a:r>
          </a:p>
          <a:p>
            <a:r>
              <a:rPr lang="cs-CZ" sz="2800" dirty="0" smtClean="0"/>
              <a:t>Drží 1.místo na světě v indexu kvality života (2005)</a:t>
            </a:r>
          </a:p>
          <a:p>
            <a:r>
              <a:rPr lang="cs-CZ" sz="2800" dirty="0" smtClean="0"/>
              <a:t>Na severu ostrova sousedí s částí Spojeného království-Severním Irskem  </a:t>
            </a:r>
            <a:endParaRPr lang="cs-CZ" sz="2800" dirty="0"/>
          </a:p>
        </p:txBody>
      </p:sp>
      <p:pic>
        <p:nvPicPr>
          <p:cNvPr id="2050" name="Picture 2" descr="C:\Users\JITKA\AppData\Local\Microsoft\Windows\Temporary Internet Files\Content.IE5\8RCVQ959\MP9004279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628800"/>
            <a:ext cx="3234043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49732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Úkoly: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564904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Ukaž Irsko na mapě</a:t>
            </a:r>
          </a:p>
          <a:p>
            <a:r>
              <a:rPr lang="cs-CZ" sz="2400" dirty="0" smtClean="0"/>
              <a:t>2. Zjisti v encyklopediích více informací o Irsku</a:t>
            </a:r>
          </a:p>
          <a:p>
            <a:r>
              <a:rPr lang="cs-CZ" sz="2400" dirty="0" smtClean="0"/>
              <a:t>3. Zjisti, jak velký je Dublin a porovnej jej s ostatními známými  </a:t>
            </a:r>
          </a:p>
          <a:p>
            <a:r>
              <a:rPr lang="cs-CZ" sz="2400" dirty="0" smtClean="0"/>
              <a:t> </a:t>
            </a:r>
            <a:r>
              <a:rPr lang="cs-CZ" sz="2400" dirty="0" smtClean="0"/>
              <a:t>    městy 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Obrázky: www.microsoft.office.com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7604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146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Irská republika</vt:lpstr>
      <vt:lpstr>Základní údaje:</vt:lpstr>
      <vt:lpstr>Úkoly: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Británie</dc:title>
  <dc:creator>JITKA</dc:creator>
  <cp:lastModifiedBy>pc</cp:lastModifiedBy>
  <cp:revision>11</cp:revision>
  <dcterms:created xsi:type="dcterms:W3CDTF">2013-06-03T23:19:16Z</dcterms:created>
  <dcterms:modified xsi:type="dcterms:W3CDTF">2013-06-05T21:20:36Z</dcterms:modified>
</cp:coreProperties>
</file>