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3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8187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0118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5565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5709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5239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1924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5205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1892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2007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52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3324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BBA68-610F-4936-A643-F8C1AE4D7F24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1B3C0-9EA7-42C7-ACBC-5EC3E6429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4948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severní 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VY_52_INOVACE_10_NORSKO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27.11.2012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Evropa, Norsko,  Oslo, norská koruna, Skandinávský poloostrov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5. ročníku ZŠ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oblasti Člověk a jeho svět. Cílem je získat   </a:t>
            </a:r>
          </a:p>
          <a:p>
            <a:pPr marL="0" indent="0">
              <a:buNone/>
            </a:pPr>
            <a:r>
              <a:rPr lang="cs-CZ" dirty="0" smtClean="0"/>
              <a:t>    základní informace o Norsku.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4500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224136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83KLL6WW\MC90001585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22341"/>
            <a:ext cx="3384375" cy="27153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66517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Základní údaje: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Oslo</a:t>
            </a:r>
          </a:p>
          <a:p>
            <a:r>
              <a:rPr lang="cs-CZ" sz="2800" dirty="0" smtClean="0"/>
              <a:t>Počet obyvatel: 4.000.000</a:t>
            </a:r>
          </a:p>
          <a:p>
            <a:r>
              <a:rPr lang="cs-CZ" sz="2800" dirty="0" smtClean="0"/>
              <a:t>Rozloha: 324.000 km2</a:t>
            </a:r>
          </a:p>
          <a:p>
            <a:r>
              <a:rPr lang="cs-CZ" sz="2800" dirty="0" smtClean="0"/>
              <a:t>Státní zřízení: konstituční monarchie</a:t>
            </a:r>
          </a:p>
          <a:p>
            <a:r>
              <a:rPr lang="cs-CZ" sz="2800" dirty="0" smtClean="0"/>
              <a:t>Měna: norská koruna</a:t>
            </a:r>
          </a:p>
          <a:p>
            <a:r>
              <a:rPr lang="cs-CZ" sz="2800" dirty="0" smtClean="0"/>
              <a:t>Úřední jazyk: norština</a:t>
            </a:r>
          </a:p>
          <a:p>
            <a:r>
              <a:rPr lang="cs-CZ" sz="2800" dirty="0" smtClean="0"/>
              <a:t>Leží na Skandinávském poloostrově</a:t>
            </a:r>
          </a:p>
          <a:p>
            <a:r>
              <a:rPr lang="cs-CZ" sz="2800" dirty="0" smtClean="0"/>
              <a:t>Zachovalá přírodní krajina, množství zálivů-fjordů</a:t>
            </a:r>
          </a:p>
          <a:p>
            <a:r>
              <a:rPr lang="cs-CZ" sz="2800" dirty="0" smtClean="0"/>
              <a:t>Původní obyvatelé – Laponci - chovají soby</a:t>
            </a:r>
          </a:p>
        </p:txBody>
      </p:sp>
      <p:pic>
        <p:nvPicPr>
          <p:cNvPr id="2050" name="Picture 2" descr="C:\Users\JITKA\AppData\Local\Microsoft\Windows\Temporary Internet Files\Content.IE5\I3OV4WJ4\MC900408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72815"/>
            <a:ext cx="1900932" cy="22676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12969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Najdi Norsko na mapě a urči jeho přesnější polohu. Jak budeš postupovat?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Pokus se vyhledat další informace o této zemi a informuj o nich své spolužáky.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Věděl/a bys, který další stát se řadí ke státům severní Evropy?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611124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166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Norsko</vt:lpstr>
      <vt:lpstr>Základní údaje:</vt:lpstr>
      <vt:lpstr>Úkoly: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11</cp:revision>
  <dcterms:created xsi:type="dcterms:W3CDTF">2013-06-04T21:40:15Z</dcterms:created>
  <dcterms:modified xsi:type="dcterms:W3CDTF">2013-06-05T21:29:50Z</dcterms:modified>
</cp:coreProperties>
</file>