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56" r:id="rId4"/>
    <p:sldId id="257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043F1-2280-45CF-98B9-08A4176F00D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DEA57-A7FB-4B0D-B962-34C74D5A0A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1077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043F1-2280-45CF-98B9-08A4176F00D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DEA57-A7FB-4B0D-B962-34C74D5A0A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2978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043F1-2280-45CF-98B9-08A4176F00D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DEA57-A7FB-4B0D-B962-34C74D5A0A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89370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043F1-2280-45CF-98B9-08A4176F00D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DEA57-A7FB-4B0D-B962-34C74D5A0A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97705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043F1-2280-45CF-98B9-08A4176F00D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DEA57-A7FB-4B0D-B962-34C74D5A0A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2903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043F1-2280-45CF-98B9-08A4176F00D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DEA57-A7FB-4B0D-B962-34C74D5A0A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34235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043F1-2280-45CF-98B9-08A4176F00D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DEA57-A7FB-4B0D-B962-34C74D5A0A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8905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043F1-2280-45CF-98B9-08A4176F00D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DEA57-A7FB-4B0D-B962-34C74D5A0A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7839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043F1-2280-45CF-98B9-08A4176F00D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DEA57-A7FB-4B0D-B962-34C74D5A0A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5042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043F1-2280-45CF-98B9-08A4176F00D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DEA57-A7FB-4B0D-B962-34C74D5A0A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1304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043F1-2280-45CF-98B9-08A4176F00D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DEA57-A7FB-4B0D-B962-34C74D5A0A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63969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B043F1-2280-45CF-98B9-08A4176F00D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CDEA57-A7FB-4B0D-B962-34C74D5A0A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7270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86962503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Jerhotová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Země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severní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Evropy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VY_52_INOVACE_12_FINSKO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Vlastivěda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29.11.2012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Finsko, Helsinky, finská marka  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53106456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5. ročníku ZŠ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oblasti </a:t>
            </a:r>
            <a:r>
              <a:rPr lang="cs-CZ" dirty="0" smtClean="0"/>
              <a:t>Člověk a jeho svět</a:t>
            </a:r>
            <a:r>
              <a:rPr lang="cs-CZ" dirty="0" smtClean="0"/>
              <a:t>. </a:t>
            </a:r>
            <a:r>
              <a:rPr lang="cs-CZ" dirty="0" smtClean="0"/>
              <a:t>Cílem je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   </a:t>
            </a:r>
            <a:r>
              <a:rPr lang="cs-CZ" dirty="0" smtClean="0"/>
              <a:t>poskytnout základní </a:t>
            </a:r>
            <a:r>
              <a:rPr lang="cs-CZ" dirty="0" smtClean="0"/>
              <a:t>informace o Finsku.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6671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00809"/>
            <a:ext cx="7772400" cy="1224135"/>
          </a:xfrm>
        </p:spPr>
        <p:txBody>
          <a:bodyPr/>
          <a:lstStyle/>
          <a:p>
            <a:r>
              <a:rPr lang="cs-CZ" dirty="0" smtClean="0"/>
              <a:t>Finsko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140968"/>
            <a:ext cx="6400800" cy="249783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JITKA\AppData\Local\Microsoft\Windows\Temporary Internet Files\Content.IE5\83KLL6WW\MC9000159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996952"/>
            <a:ext cx="3566827" cy="2793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77254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864096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Základní údaje: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Hlavní město: Helsinky</a:t>
            </a:r>
          </a:p>
          <a:p>
            <a:r>
              <a:rPr lang="cs-CZ" dirty="0" smtClean="0"/>
              <a:t>Počet obyvatel: 5.000.000</a:t>
            </a:r>
          </a:p>
          <a:p>
            <a:r>
              <a:rPr lang="cs-CZ" dirty="0" smtClean="0"/>
              <a:t>Rozloha: 300.000 km2</a:t>
            </a:r>
          </a:p>
          <a:p>
            <a:r>
              <a:rPr lang="cs-CZ" dirty="0" smtClean="0"/>
              <a:t>Státní zřízení: republika</a:t>
            </a:r>
          </a:p>
          <a:p>
            <a:r>
              <a:rPr lang="cs-CZ" dirty="0" smtClean="0"/>
              <a:t>Měna: finská marka</a:t>
            </a:r>
          </a:p>
          <a:p>
            <a:r>
              <a:rPr lang="cs-CZ" dirty="0" smtClean="0"/>
              <a:t>Úřední jazyk: finský, švédský</a:t>
            </a:r>
          </a:p>
          <a:p>
            <a:r>
              <a:rPr lang="cs-CZ" dirty="0" smtClean="0"/>
              <a:t>Země tisíce jezer ledovcového původu</a:t>
            </a:r>
          </a:p>
          <a:p>
            <a:r>
              <a:rPr lang="cs-CZ" dirty="0" smtClean="0"/>
              <a:t>Většinu území pokrývají lesy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  <p:pic>
        <p:nvPicPr>
          <p:cNvPr id="2050" name="Picture 2" descr="C:\Users\JITKA\AppData\Local\Microsoft\Windows\Temporary Internet Files\Content.IE5\I3OV4WJ4\MC9004057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7855" y="1700808"/>
            <a:ext cx="2304256" cy="2983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79009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Úkoly: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564904"/>
            <a:ext cx="81369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/>
              <a:t>Pokus se nakreslit mapu Finska.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Zjisti další informace o této zemi v encyklopediích.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Zjisti informace o nějaké známých osobnostech této země v jakémkoliv oboru.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Prohlédni si mapu této země, co bys o Finsku mohl/a říci? </a:t>
            </a:r>
            <a:endParaRPr lang="cs-CZ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36104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www.microsoft.office.com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2830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151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Finsko</vt:lpstr>
      <vt:lpstr>Základní údaje:</vt:lpstr>
      <vt:lpstr>Úkoly: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Finsko</dc:title>
  <dc:creator>JITKA</dc:creator>
  <cp:lastModifiedBy>pc</cp:lastModifiedBy>
  <cp:revision>5</cp:revision>
  <dcterms:created xsi:type="dcterms:W3CDTF">2013-06-04T23:59:03Z</dcterms:created>
  <dcterms:modified xsi:type="dcterms:W3CDTF">2013-06-05T21:52:18Z</dcterms:modified>
</cp:coreProperties>
</file>