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52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611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0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6444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155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9487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5758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31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9851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540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5402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87708-15E2-441E-81E8-B48DF41E1288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EEA2B-B219-445F-9FA4-3DD5B2236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866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696250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VY_52_INOVACE_13_DÁNSKO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Dánsko, Kodaň, dánská koruna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žákům 5. ročníku ZŠ v oblasti </a:t>
            </a:r>
            <a:r>
              <a:rPr lang="cs-CZ" sz="2800" dirty="0" smtClean="0"/>
              <a:t>Člověk a jeho svět</a:t>
            </a:r>
            <a:r>
              <a:rPr lang="cs-CZ" sz="2800" dirty="0" smtClean="0"/>
              <a:t>. </a:t>
            </a:r>
            <a:r>
              <a:rPr lang="cs-CZ" sz="2800" dirty="0" smtClean="0"/>
              <a:t>Cílem je poskytnout  základní informace </a:t>
            </a:r>
            <a:r>
              <a:rPr lang="cs-CZ" sz="2800" dirty="0" smtClean="0"/>
              <a:t>o </a:t>
            </a:r>
            <a:r>
              <a:rPr lang="cs-CZ" sz="2800" dirty="0" smtClean="0"/>
              <a:t>Dánsku.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47434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368152"/>
          </a:xfrm>
        </p:spPr>
        <p:txBody>
          <a:bodyPr/>
          <a:lstStyle/>
          <a:p>
            <a:r>
              <a:rPr lang="cs-CZ" dirty="0" smtClean="0"/>
              <a:t>Dánsko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25698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ITKA\AppData\Local\Microsoft\Windows\Temporary Internet Files\Content.IE5\I3OV4WJ4\MC900015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12976"/>
            <a:ext cx="3294764" cy="258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7774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Základní informace: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sz="2800" dirty="0" smtClean="0"/>
              <a:t>Hlavní město: Kodaň</a:t>
            </a:r>
          </a:p>
          <a:p>
            <a:r>
              <a:rPr lang="cs-CZ" sz="2800" dirty="0" smtClean="0"/>
              <a:t>Počet obyvatel: 5.000.000</a:t>
            </a:r>
          </a:p>
          <a:p>
            <a:r>
              <a:rPr lang="cs-CZ" sz="2800" dirty="0" smtClean="0"/>
              <a:t>Rozloha: 43.000 km2</a:t>
            </a:r>
          </a:p>
          <a:p>
            <a:r>
              <a:rPr lang="cs-CZ" sz="2800" dirty="0" smtClean="0"/>
              <a:t>Státní zřízení: konstituční monarchie</a:t>
            </a:r>
          </a:p>
          <a:p>
            <a:r>
              <a:rPr lang="cs-CZ" sz="2800" dirty="0" smtClean="0"/>
              <a:t>Měna: dánská koruna</a:t>
            </a:r>
          </a:p>
          <a:p>
            <a:r>
              <a:rPr lang="cs-CZ" sz="2800" dirty="0" smtClean="0"/>
              <a:t>Úřední jazyk: dánština</a:t>
            </a:r>
          </a:p>
          <a:p>
            <a:r>
              <a:rPr lang="cs-CZ" sz="2800" dirty="0" smtClean="0"/>
              <a:t>Leží na Jutském poloostrově a přilehlých ostrovech</a:t>
            </a:r>
          </a:p>
          <a:p>
            <a:r>
              <a:rPr lang="cs-CZ" sz="2800" dirty="0" smtClean="0"/>
              <a:t>Přístav </a:t>
            </a:r>
            <a:r>
              <a:rPr lang="cs-CZ" sz="2800" dirty="0" err="1" smtClean="0"/>
              <a:t>Odense</a:t>
            </a:r>
            <a:r>
              <a:rPr lang="cs-CZ" sz="2800" dirty="0" smtClean="0"/>
              <a:t> rodištěm H.CH. Andersena</a:t>
            </a:r>
          </a:p>
          <a:p>
            <a:r>
              <a:rPr lang="cs-CZ" sz="2800" dirty="0" err="1" smtClean="0"/>
              <a:t>Legoland</a:t>
            </a:r>
            <a:r>
              <a:rPr lang="cs-CZ" sz="2800" dirty="0" smtClean="0"/>
              <a:t> – jsou autoři stavebnice Lego</a:t>
            </a:r>
          </a:p>
          <a:p>
            <a:endParaRPr lang="cs-CZ" dirty="0"/>
          </a:p>
        </p:txBody>
      </p:sp>
      <p:pic>
        <p:nvPicPr>
          <p:cNvPr id="2051" name="Picture 3" descr="C:\Users\JITKA\AppData\Local\Microsoft\Windows\Temporary Internet Files\Content.IE5\I3OV4WJ4\MC9003494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4824"/>
            <a:ext cx="153527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9982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Úkoly: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92896"/>
            <a:ext cx="7992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Byl už jsi někdy v </a:t>
            </a:r>
            <a:r>
              <a:rPr lang="cs-CZ" sz="2400" dirty="0" err="1" smtClean="0"/>
              <a:t>Legolandu</a:t>
            </a:r>
            <a:r>
              <a:rPr lang="cs-CZ" sz="2400" dirty="0" smtClean="0"/>
              <a:t>? Povyprávěj nám o tom nebo zjisti další informace, jak se tam dostat, co je tam možno k vidění, atd.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Říká ti něco jméno H. CH. Andersen? Povyprávěj o něm a na hodinu literatury přines jeho známá díla.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Ukaž zemi na mapě a blíže ji popiš.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Nakresli si tvar Dánska do sešitu. </a:t>
            </a:r>
          </a:p>
          <a:p>
            <a:pPr marL="342900" indent="-342900">
              <a:buAutoNum type="arabicPeriod"/>
            </a:pP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www.microsoft.office.com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26253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187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Anotace:</vt:lpstr>
      <vt:lpstr>Dánsko</vt:lpstr>
      <vt:lpstr>Základní informace:</vt:lpstr>
      <vt:lpstr>Úkoly: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</dc:title>
  <dc:creator>JITKA</dc:creator>
  <cp:lastModifiedBy>pc</cp:lastModifiedBy>
  <cp:revision>4</cp:revision>
  <dcterms:created xsi:type="dcterms:W3CDTF">2013-06-05T00:22:02Z</dcterms:created>
  <dcterms:modified xsi:type="dcterms:W3CDTF">2013-06-05T22:01:22Z</dcterms:modified>
</cp:coreProperties>
</file>