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9622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06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0099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1826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5811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4962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493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7706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0133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2083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0589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223F0-82CC-4E08-9972-1C10CC4208F5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2BF8-F969-4EE0-A453-E8F3EA0EE8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485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962503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jižní a jihovýchodní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Evropy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VY_52_INOVACE_15_ŠPANĚLSKO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4.12.2012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Španělsko, Madrid, Pyrenejský poloostrov, Kanárské ostrovy, Baleárské ostrovy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310645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Prezentace je určena žákům 5. ročníku ZŠ v oblasti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/>
              <a:t>Člověk a jeho svět</a:t>
            </a:r>
            <a:r>
              <a:rPr lang="cs-CZ" sz="2800" dirty="0" smtClean="0"/>
              <a:t>. </a:t>
            </a:r>
            <a:r>
              <a:rPr lang="cs-CZ" sz="2800" dirty="0" smtClean="0"/>
              <a:t>Cílem je poskytnout základní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cs-CZ" sz="2800" dirty="0" smtClean="0"/>
              <a:t>   </a:t>
            </a:r>
            <a:r>
              <a:rPr lang="cs-CZ" sz="2800" dirty="0" smtClean="0"/>
              <a:t>informace o </a:t>
            </a:r>
            <a:r>
              <a:rPr lang="cs-CZ" sz="2800" dirty="0" smtClean="0"/>
              <a:t>Španělsku.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7556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772816"/>
            <a:ext cx="7772400" cy="1010543"/>
          </a:xfrm>
        </p:spPr>
        <p:txBody>
          <a:bodyPr/>
          <a:lstStyle/>
          <a:p>
            <a:r>
              <a:rPr lang="cs-CZ" dirty="0" smtClean="0"/>
              <a:t>Španělsko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292988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2852936"/>
            <a:ext cx="388843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577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Základní údaje: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/>
          <a:lstStyle/>
          <a:p>
            <a:r>
              <a:rPr lang="cs-CZ" sz="2800" dirty="0" smtClean="0"/>
              <a:t>Hlavní město: Madrid</a:t>
            </a:r>
          </a:p>
          <a:p>
            <a:r>
              <a:rPr lang="cs-CZ" sz="2800" dirty="0" smtClean="0"/>
              <a:t>Počet obyvatel: 46.000.000</a:t>
            </a:r>
          </a:p>
          <a:p>
            <a:r>
              <a:rPr lang="cs-CZ" sz="2800" dirty="0" smtClean="0"/>
              <a:t>Rozloha: 506.000 km2</a:t>
            </a:r>
          </a:p>
          <a:p>
            <a:r>
              <a:rPr lang="cs-CZ" sz="2800" dirty="0" smtClean="0"/>
              <a:t>Státní zřízení: konstituční monarchie</a:t>
            </a:r>
          </a:p>
          <a:p>
            <a:r>
              <a:rPr lang="cs-CZ" sz="2800" dirty="0" smtClean="0"/>
              <a:t>Měna: euro</a:t>
            </a:r>
          </a:p>
          <a:p>
            <a:r>
              <a:rPr lang="cs-CZ" sz="2800" dirty="0" smtClean="0"/>
              <a:t>Úřední </a:t>
            </a:r>
            <a:r>
              <a:rPr lang="cs-CZ" sz="2800" err="1" smtClean="0"/>
              <a:t>jazyk</a:t>
            </a:r>
            <a:r>
              <a:rPr lang="cs-CZ" sz="2800" smtClean="0"/>
              <a:t>: španělština</a:t>
            </a:r>
            <a:endParaRPr lang="cs-CZ" sz="2800" dirty="0" smtClean="0"/>
          </a:p>
          <a:p>
            <a:r>
              <a:rPr lang="cs-CZ" sz="2800" dirty="0" smtClean="0"/>
              <a:t>Leží na většině Pyrenejského poloostrova</a:t>
            </a:r>
          </a:p>
          <a:p>
            <a:r>
              <a:rPr lang="cs-CZ" sz="2800" dirty="0" smtClean="0"/>
              <a:t>Vlastní Kanárské a Baleárské ostrovy</a:t>
            </a:r>
          </a:p>
          <a:p>
            <a:r>
              <a:rPr lang="cs-CZ" sz="2800" dirty="0" smtClean="0"/>
              <a:t>Břehy omílá </a:t>
            </a:r>
            <a:r>
              <a:rPr lang="cs-CZ" sz="2800" dirty="0" err="1" smtClean="0"/>
              <a:t>Atlant.oceán</a:t>
            </a:r>
            <a:r>
              <a:rPr lang="cs-CZ" sz="2800" dirty="0" smtClean="0"/>
              <a:t> , </a:t>
            </a:r>
            <a:r>
              <a:rPr lang="cs-CZ" sz="2800" dirty="0" err="1" smtClean="0"/>
              <a:t>Středoz.moře</a:t>
            </a:r>
            <a:r>
              <a:rPr lang="cs-CZ" sz="2800" dirty="0" smtClean="0"/>
              <a:t>, </a:t>
            </a:r>
            <a:r>
              <a:rPr lang="cs-CZ" sz="2800" dirty="0" err="1" smtClean="0"/>
              <a:t>Biskaj.záliv</a:t>
            </a:r>
            <a:endParaRPr lang="cs-CZ" sz="2800" dirty="0" smtClean="0"/>
          </a:p>
          <a:p>
            <a:r>
              <a:rPr lang="cs-CZ" sz="2800" dirty="0" smtClean="0"/>
              <a:t>Na jihu se nachází Gibraltarský průliv</a:t>
            </a:r>
          </a:p>
          <a:p>
            <a:endParaRPr lang="cs-CZ" sz="28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2" name="Picture 4" descr="C:\Users\JITKA\AppData\Local\Microsoft\Windows\Temporary Internet Files\Content.IE5\8RCVQ959\MC9003494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04864"/>
            <a:ext cx="252796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639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Obrázky: </a:t>
            </a:r>
            <a:r>
              <a:rPr lang="cs-CZ" sz="2800" dirty="0" smtClean="0">
                <a:hlinkClick r:id="rId2"/>
              </a:rPr>
              <a:t>www.microsoft.office.com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cs.wikipedia.org/wiki/</a:t>
            </a:r>
            <a:r>
              <a:rPr lang="cs-CZ" sz="2800" dirty="0" err="1" smtClean="0"/>
              <a:t>Soubor:Flag_of_Spain.svg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118746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131</Words>
  <Application>Microsoft Office PowerPoint</Application>
  <PresentationFormat>Předvádění na obrazovce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Španělsko</vt:lpstr>
      <vt:lpstr>Základní údaje: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</dc:title>
  <dc:creator>JITKA</dc:creator>
  <cp:lastModifiedBy>pc</cp:lastModifiedBy>
  <cp:revision>10</cp:revision>
  <dcterms:created xsi:type="dcterms:W3CDTF">2013-06-05T16:54:45Z</dcterms:created>
  <dcterms:modified xsi:type="dcterms:W3CDTF">2013-06-05T22:09:56Z</dcterms:modified>
</cp:coreProperties>
</file>