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1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</a:t>
          </a:r>
          <a:r>
            <a:rPr lang="cs-CZ" sz="2000" dirty="0" smtClean="0"/>
            <a:t>PŘEUČILOVÁ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</a:t>
          </a:r>
          <a:r>
            <a:rPr lang="cs-CZ" sz="2000" dirty="0" smtClean="0"/>
            <a:t>POD. RODU STŘEDNÍHO-CVIČENÍ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VY_32_INOVACE_2_SHODA </a:t>
          </a:r>
          <a:r>
            <a:rPr lang="cs-CZ" sz="2000" baseline="0" dirty="0" smtClean="0"/>
            <a:t>PŘÍSUDKU S PODMĚTEM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9A1E00-DBD2-41E2-94BA-9C0D0103119E}" type="presOf" srcId="{D1D4F407-5343-4D3F-B5B9-D407B03CAEB4}" destId="{AED2198E-93D5-4001-81B4-73124B309672}" srcOrd="1" destOrd="0" presId="urn:microsoft.com/office/officeart/2005/8/layout/target3"/>
    <dgm:cxn modelId="{6179F840-F13C-4BE2-ACE3-0658C2601A9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22E82A-6C83-4197-8CD6-462247208BB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9DB8AC7-64DA-4ED1-AF0E-75F7D3898D2D}" type="presOf" srcId="{D1B46980-6531-4606-95E6-44980827E919}" destId="{6140AFEC-043D-4C43-A2F9-D0F5331DF3A3}" srcOrd="0" destOrd="0" presId="urn:microsoft.com/office/officeart/2005/8/layout/target3"/>
    <dgm:cxn modelId="{F9F323A3-D842-463F-B461-4C14F54C1E7C}" type="presOf" srcId="{D8197B8C-B260-4A16-BDF4-0947B075E274}" destId="{25B08C86-7E15-44DC-BE7F-FFB55DD49D12}" srcOrd="0" destOrd="0" presId="urn:microsoft.com/office/officeart/2005/8/layout/target3"/>
    <dgm:cxn modelId="{5B02E6A0-C0F7-4D7A-B4C1-318B1224089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7D746C-B666-4630-8C3D-376BDC819ED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F90097-E70A-4FDB-B425-68AEC197C426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1151790-F5B9-47E3-94DD-533C872BF6C2}" type="presOf" srcId="{D1B46980-6531-4606-95E6-44980827E919}" destId="{2BE915AB-18AA-4053-B92C-3BFC9ED204BB}" srcOrd="1" destOrd="0" presId="urn:microsoft.com/office/officeart/2005/8/layout/target3"/>
    <dgm:cxn modelId="{BC0BC3A4-BD25-487D-A22C-C420850BC1C9}" type="presOf" srcId="{B651F6E3-6281-48DB-9319-2AEAFDAE7572}" destId="{619D679B-A015-4ECF-8348-D1034C574F40}" srcOrd="0" destOrd="0" presId="urn:microsoft.com/office/officeart/2005/8/layout/target3"/>
    <dgm:cxn modelId="{F9AD4929-D64F-4729-BAA9-84B308DF4FCA}" type="presOf" srcId="{B651F6E3-6281-48DB-9319-2AEAFDAE7572}" destId="{6BB5E863-4638-4E1D-BFDE-399D028AC4ED}" srcOrd="1" destOrd="0" presId="urn:microsoft.com/office/officeart/2005/8/layout/target3"/>
    <dgm:cxn modelId="{1EE2FE63-C5D1-4078-9010-CD425DA1C25E}" type="presParOf" srcId="{333A1088-737F-45CB-B68E-254E46348037}" destId="{F5ABB229-8D3B-4694-996A-96F23CF14429}" srcOrd="0" destOrd="0" presId="urn:microsoft.com/office/officeart/2005/8/layout/target3"/>
    <dgm:cxn modelId="{0E92463E-E1AE-49E4-BED8-E6845AD59140}" type="presParOf" srcId="{333A1088-737F-45CB-B68E-254E46348037}" destId="{F41139FD-01EE-4571-8B17-4FB00FC51163}" srcOrd="1" destOrd="0" presId="urn:microsoft.com/office/officeart/2005/8/layout/target3"/>
    <dgm:cxn modelId="{255EB00A-C320-4A37-97C6-93EF25DA1E1A}" type="presParOf" srcId="{333A1088-737F-45CB-B68E-254E46348037}" destId="{D005CE8C-CC26-4C3E-AC11-E15060ECD759}" srcOrd="2" destOrd="0" presId="urn:microsoft.com/office/officeart/2005/8/layout/target3"/>
    <dgm:cxn modelId="{B09A8AE4-13A5-420C-B907-3913FD694BD1}" type="presParOf" srcId="{333A1088-737F-45CB-B68E-254E46348037}" destId="{2C702D82-9B77-49B7-9568-BB8EB47C3372}" srcOrd="3" destOrd="0" presId="urn:microsoft.com/office/officeart/2005/8/layout/target3"/>
    <dgm:cxn modelId="{E6F84DE2-F697-4D3A-A106-EF229C2A220D}" type="presParOf" srcId="{333A1088-737F-45CB-B68E-254E46348037}" destId="{A52A0455-90FF-4808-ABD0-F02540D31D5A}" srcOrd="4" destOrd="0" presId="urn:microsoft.com/office/officeart/2005/8/layout/target3"/>
    <dgm:cxn modelId="{DBD3982D-6023-490C-AB7A-92806DB8391B}" type="presParOf" srcId="{333A1088-737F-45CB-B68E-254E46348037}" destId="{6140AFEC-043D-4C43-A2F9-D0F5331DF3A3}" srcOrd="5" destOrd="0" presId="urn:microsoft.com/office/officeart/2005/8/layout/target3"/>
    <dgm:cxn modelId="{AF5E89A6-2CBE-44C9-B5A1-1940701DC4CA}" type="presParOf" srcId="{333A1088-737F-45CB-B68E-254E46348037}" destId="{9358AC05-5D7D-4327-9F80-1AD486AEA664}" srcOrd="6" destOrd="0" presId="urn:microsoft.com/office/officeart/2005/8/layout/target3"/>
    <dgm:cxn modelId="{7511BD9E-175A-4565-830A-7461A6F34C36}" type="presParOf" srcId="{333A1088-737F-45CB-B68E-254E46348037}" destId="{313FC574-E1CD-4FB4-B054-0B805CE0447D}" srcOrd="7" destOrd="0" presId="urn:microsoft.com/office/officeart/2005/8/layout/target3"/>
    <dgm:cxn modelId="{BF48C640-8E5C-43C7-A52E-6CB22C4EDD2F}" type="presParOf" srcId="{333A1088-737F-45CB-B68E-254E46348037}" destId="{619D679B-A015-4ECF-8348-D1034C574F40}" srcOrd="8" destOrd="0" presId="urn:microsoft.com/office/officeart/2005/8/layout/target3"/>
    <dgm:cxn modelId="{91619189-8205-475D-B302-000F086F77E8}" type="presParOf" srcId="{333A1088-737F-45CB-B68E-254E46348037}" destId="{322283A8-4A27-4CDA-BAE3-F381106A9174}" srcOrd="9" destOrd="0" presId="urn:microsoft.com/office/officeart/2005/8/layout/target3"/>
    <dgm:cxn modelId="{B42F3255-4687-4235-8AAD-1337931F55EF}" type="presParOf" srcId="{333A1088-737F-45CB-B68E-254E46348037}" destId="{FFC9F71D-1B4F-4AD9-A4A6-86ADEFC8AF5C}" srcOrd="10" destOrd="0" presId="urn:microsoft.com/office/officeart/2005/8/layout/target3"/>
    <dgm:cxn modelId="{E2BF6D8B-5F04-4A72-92BB-795DBADD2A2A}" type="presParOf" srcId="{333A1088-737F-45CB-B68E-254E46348037}" destId="{25B08C86-7E15-44DC-BE7F-FFB55DD49D12}" srcOrd="11" destOrd="0" presId="urn:microsoft.com/office/officeart/2005/8/layout/target3"/>
    <dgm:cxn modelId="{F98D1BA6-8650-4EA6-BC48-EBEAE6922633}" type="presParOf" srcId="{333A1088-737F-45CB-B68E-254E46348037}" destId="{76644BE8-9D7C-4C09-B250-3D10AF48CBB7}" srcOrd="12" destOrd="0" presId="urn:microsoft.com/office/officeart/2005/8/layout/target3"/>
    <dgm:cxn modelId="{A5647883-5EF2-4426-BD0D-EF37B86CC2C5}" type="presParOf" srcId="{333A1088-737F-45CB-B68E-254E46348037}" destId="{EE85B701-7295-41C0-BA7A-34D3756A2AE6}" srcOrd="13" destOrd="0" presId="urn:microsoft.com/office/officeart/2005/8/layout/target3"/>
    <dgm:cxn modelId="{DC62F181-612E-45E2-8FCD-2C1245134D23}" type="presParOf" srcId="{333A1088-737F-45CB-B68E-254E46348037}" destId="{8BEBB6EC-1DAA-4CAC-8A25-BC0FCBD5DBD5}" srcOrd="14" destOrd="0" presId="urn:microsoft.com/office/officeart/2005/8/layout/target3"/>
    <dgm:cxn modelId="{F0F5FCB4-78DB-4536-AD07-C23595799643}" type="presParOf" srcId="{333A1088-737F-45CB-B68E-254E46348037}" destId="{AED2198E-93D5-4001-81B4-73124B309672}" srcOrd="15" destOrd="0" presId="urn:microsoft.com/office/officeart/2005/8/layout/target3"/>
    <dgm:cxn modelId="{9804783F-A234-4E69-BDC7-B12271C5D50D}" type="presParOf" srcId="{333A1088-737F-45CB-B68E-254E46348037}" destId="{2BE915AB-18AA-4053-B92C-3BFC9ED204BB}" srcOrd="16" destOrd="0" presId="urn:microsoft.com/office/officeart/2005/8/layout/target3"/>
    <dgm:cxn modelId="{B5F06B8B-BC81-4C16-BE96-ADA461F4ED84}" type="presParOf" srcId="{333A1088-737F-45CB-B68E-254E46348037}" destId="{6BB5E863-4638-4E1D-BFDE-399D028AC4ED}" srcOrd="17" destOrd="0" presId="urn:microsoft.com/office/officeart/2005/8/layout/target3"/>
    <dgm:cxn modelId="{21C2C9E8-0A7C-40F6-BAED-5A90C4B50E90}" type="presParOf" srcId="{333A1088-737F-45CB-B68E-254E46348037}" destId="{5A5FFA88-C948-4069-8E93-59FA12366E83}" srcOrd="18" destOrd="0" presId="urn:microsoft.com/office/officeart/2005/8/layout/target3"/>
    <dgm:cxn modelId="{85842884-98DF-4B37-87A2-FA300EEE8E6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159813-759E-46B6-898A-FABCD7DC2BFC}" type="doc">
      <dgm:prSet loTypeId="urn:microsoft.com/office/officeart/2005/8/layout/radial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F7C0661-10AD-4233-A454-0E0A03818FEB}">
      <dgm:prSet phldrT="[Text]" custT="1"/>
      <dgm:spPr>
        <a:solidFill>
          <a:srgbClr val="FFFF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3200" dirty="0" smtClean="0">
              <a:solidFill>
                <a:schemeClr val="tx1"/>
              </a:solidFill>
            </a:rPr>
            <a:t>AUTA</a:t>
          </a:r>
          <a:endParaRPr lang="cs-CZ" sz="3200" dirty="0">
            <a:solidFill>
              <a:schemeClr val="tx1"/>
            </a:solidFill>
          </a:endParaRPr>
        </a:p>
      </dgm:t>
    </dgm:pt>
    <dgm:pt modelId="{D325D5F1-50AC-43EE-9E2D-A2A53BE2598A}" type="parTrans" cxnId="{85CBF404-37FF-429F-9E65-B9B8D15DFE76}">
      <dgm:prSet/>
      <dgm:spPr/>
      <dgm:t>
        <a:bodyPr/>
        <a:lstStyle/>
        <a:p>
          <a:endParaRPr lang="cs-CZ"/>
        </a:p>
      </dgm:t>
    </dgm:pt>
    <dgm:pt modelId="{7851D81C-4818-4194-AA0E-EE7D5ABFB041}" type="sibTrans" cxnId="{85CBF404-37FF-429F-9E65-B9B8D15DFE76}">
      <dgm:prSet/>
      <dgm:spPr/>
      <dgm:t>
        <a:bodyPr/>
        <a:lstStyle/>
        <a:p>
          <a:endParaRPr lang="cs-CZ"/>
        </a:p>
      </dgm:t>
    </dgm:pt>
    <dgm:pt modelId="{9C0FB3B0-1AC3-47C5-8C39-4E62A69B4F0D}">
      <dgm:prSet phldrT="[Text]" phldr="1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5E4FC92A-8519-4DE6-B37C-A28970839A1F}" type="parTrans" cxnId="{2AEC1D37-7055-4C20-B39E-09BF7A80C2B9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D042979D-5023-4422-A493-1957276782D4}" type="sibTrans" cxnId="{2AEC1D37-7055-4C20-B39E-09BF7A80C2B9}">
      <dgm:prSet/>
      <dgm:spPr/>
      <dgm:t>
        <a:bodyPr/>
        <a:lstStyle/>
        <a:p>
          <a:endParaRPr lang="cs-CZ"/>
        </a:p>
      </dgm:t>
    </dgm:pt>
    <dgm:pt modelId="{EE7C4C22-BBFD-4CB4-ACFD-97D28C8756A0}">
      <dgm:prSet phldrT="[Text]" phldr="1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4D3FAAF-3187-447F-8A82-01324FD12175}" type="parTrans" cxnId="{DB4A61B3-6E0F-423F-AE74-011772CACAAA}">
      <dgm:prSet/>
      <dgm:spPr>
        <a:solidFill>
          <a:srgbClr val="00B0F0"/>
        </a:solidFill>
      </dgm:spPr>
      <dgm:t>
        <a:bodyPr/>
        <a:lstStyle/>
        <a:p>
          <a:endParaRPr lang="cs-CZ"/>
        </a:p>
      </dgm:t>
    </dgm:pt>
    <dgm:pt modelId="{4F0E5C23-9205-44D6-B6F5-69E601175B27}" type="sibTrans" cxnId="{DB4A61B3-6E0F-423F-AE74-011772CACAAA}">
      <dgm:prSet/>
      <dgm:spPr/>
      <dgm:t>
        <a:bodyPr/>
        <a:lstStyle/>
        <a:p>
          <a:endParaRPr lang="cs-CZ"/>
        </a:p>
      </dgm:t>
    </dgm:pt>
    <dgm:pt modelId="{64828DCF-71CD-4632-A477-B380B2C3877A}">
      <dgm:prSet phldrT="[Text]" phldr="1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E990EE3D-D978-445C-909F-1E813B6F6280}" type="parTrans" cxnId="{45C9946F-818A-4B36-B01B-CE9831D0973F}">
      <dgm:prSet/>
      <dgm:spPr>
        <a:solidFill>
          <a:srgbClr val="7030A0"/>
        </a:solidFill>
      </dgm:spPr>
      <dgm:t>
        <a:bodyPr/>
        <a:lstStyle/>
        <a:p>
          <a:endParaRPr lang="cs-CZ"/>
        </a:p>
      </dgm:t>
    </dgm:pt>
    <dgm:pt modelId="{8BB5F609-5A33-45A0-86C6-D036DD823429}" type="sibTrans" cxnId="{45C9946F-818A-4B36-B01B-CE9831D0973F}">
      <dgm:prSet/>
      <dgm:spPr/>
      <dgm:t>
        <a:bodyPr/>
        <a:lstStyle/>
        <a:p>
          <a:endParaRPr lang="cs-CZ"/>
        </a:p>
      </dgm:t>
    </dgm:pt>
    <dgm:pt modelId="{454469AB-EFF8-42FF-80C1-1BB541308C5A}">
      <dgm:prSet phldrT="[Text]" phldr="1"/>
      <dgm:spPr>
        <a:noFill/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CF0B9446-E45D-4870-B16E-EF81F00A4010}" type="parTrans" cxnId="{0AD4174F-33E9-4ECC-99D9-EF97E24C016B}">
      <dgm:prSet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70B616B8-9F83-4895-AF7F-48E546ED5601}" type="sibTrans" cxnId="{0AD4174F-33E9-4ECC-99D9-EF97E24C016B}">
      <dgm:prSet/>
      <dgm:spPr/>
      <dgm:t>
        <a:bodyPr/>
        <a:lstStyle/>
        <a:p>
          <a:endParaRPr lang="cs-CZ"/>
        </a:p>
      </dgm:t>
    </dgm:pt>
    <dgm:pt modelId="{1C1A910E-8363-44FE-8F67-BD7879E1F45B}" type="pres">
      <dgm:prSet presAssocID="{0D159813-759E-46B6-898A-FABCD7DC2BF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CC3DF5F-D49B-4DFA-8F62-ED2DB4B163BB}" type="pres">
      <dgm:prSet presAssocID="{8F7C0661-10AD-4233-A454-0E0A03818FEB}" presName="centerShape" presStyleLbl="node0" presStyleIdx="0" presStyleCnt="1" custScaleX="143371"/>
      <dgm:spPr/>
      <dgm:t>
        <a:bodyPr/>
        <a:lstStyle/>
        <a:p>
          <a:endParaRPr lang="cs-CZ"/>
        </a:p>
      </dgm:t>
    </dgm:pt>
    <dgm:pt modelId="{C2357051-EC41-45BC-BA00-59A23CCC5514}" type="pres">
      <dgm:prSet presAssocID="{5E4FC92A-8519-4DE6-B37C-A28970839A1F}" presName="parTrans" presStyleLbl="sibTrans2D1" presStyleIdx="0" presStyleCnt="4"/>
      <dgm:spPr/>
    </dgm:pt>
    <dgm:pt modelId="{763C436A-749F-498A-81AE-2A81C8032CBD}" type="pres">
      <dgm:prSet presAssocID="{5E4FC92A-8519-4DE6-B37C-A28970839A1F}" presName="connectorText" presStyleLbl="sibTrans2D1" presStyleIdx="0" presStyleCnt="4"/>
      <dgm:spPr/>
    </dgm:pt>
    <dgm:pt modelId="{BBDBBAAC-C46C-4506-BA35-72B7C10204E5}" type="pres">
      <dgm:prSet presAssocID="{9C0FB3B0-1AC3-47C5-8C39-4E62A69B4F0D}" presName="node" presStyleLbl="node1" presStyleIdx="0" presStyleCnt="4" custScaleX="170478" custRadScaleRad="100310" custRadScaleInc="-5900">
        <dgm:presLayoutVars>
          <dgm:bulletEnabled val="1"/>
        </dgm:presLayoutVars>
      </dgm:prSet>
      <dgm:spPr/>
    </dgm:pt>
    <dgm:pt modelId="{ED6268A1-2D2A-4FFD-A0DD-3F7FB181F673}" type="pres">
      <dgm:prSet presAssocID="{C4D3FAAF-3187-447F-8A82-01324FD12175}" presName="parTrans" presStyleLbl="sibTrans2D1" presStyleIdx="1" presStyleCnt="4"/>
      <dgm:spPr/>
    </dgm:pt>
    <dgm:pt modelId="{DB1F7225-E2DE-478D-98F1-B3969BDA10E5}" type="pres">
      <dgm:prSet presAssocID="{C4D3FAAF-3187-447F-8A82-01324FD12175}" presName="connectorText" presStyleLbl="sibTrans2D1" presStyleIdx="1" presStyleCnt="4"/>
      <dgm:spPr/>
    </dgm:pt>
    <dgm:pt modelId="{E3F47798-3ADF-451D-A1FE-926B5F8B4C66}" type="pres">
      <dgm:prSet presAssocID="{EE7C4C22-BBFD-4CB4-ACFD-97D28C8756A0}" presName="node" presStyleLbl="node1" presStyleIdx="1" presStyleCnt="4" custScaleY="183242">
        <dgm:presLayoutVars>
          <dgm:bulletEnabled val="1"/>
        </dgm:presLayoutVars>
      </dgm:prSet>
      <dgm:spPr/>
    </dgm:pt>
    <dgm:pt modelId="{4A43AC8D-959B-41A2-B901-401F1A203052}" type="pres">
      <dgm:prSet presAssocID="{E990EE3D-D978-445C-909F-1E813B6F6280}" presName="parTrans" presStyleLbl="sibTrans2D1" presStyleIdx="2" presStyleCnt="4"/>
      <dgm:spPr/>
    </dgm:pt>
    <dgm:pt modelId="{35CE4174-1DAF-4FE8-BE26-1DD3D20B73E9}" type="pres">
      <dgm:prSet presAssocID="{E990EE3D-D978-445C-909F-1E813B6F6280}" presName="connectorText" presStyleLbl="sibTrans2D1" presStyleIdx="2" presStyleCnt="4"/>
      <dgm:spPr/>
    </dgm:pt>
    <dgm:pt modelId="{74F7D8C8-D511-4AE7-BA91-DBE5C9AB19CB}" type="pres">
      <dgm:prSet presAssocID="{64828DCF-71CD-4632-A477-B380B2C3877A}" presName="node" presStyleLbl="node1" presStyleIdx="2" presStyleCnt="4" custScaleX="171562">
        <dgm:presLayoutVars>
          <dgm:bulletEnabled val="1"/>
        </dgm:presLayoutVars>
      </dgm:prSet>
      <dgm:spPr/>
    </dgm:pt>
    <dgm:pt modelId="{DCA71342-7AB1-4A73-ADA9-E96FA023A029}" type="pres">
      <dgm:prSet presAssocID="{CF0B9446-E45D-4870-B16E-EF81F00A4010}" presName="parTrans" presStyleLbl="sibTrans2D1" presStyleIdx="3" presStyleCnt="4"/>
      <dgm:spPr/>
    </dgm:pt>
    <dgm:pt modelId="{D47FBCF6-E7C2-40A0-BF79-03C7845D04D7}" type="pres">
      <dgm:prSet presAssocID="{CF0B9446-E45D-4870-B16E-EF81F00A4010}" presName="connectorText" presStyleLbl="sibTrans2D1" presStyleIdx="3" presStyleCnt="4"/>
      <dgm:spPr/>
    </dgm:pt>
    <dgm:pt modelId="{1D5126EA-615D-429F-8213-9C290A86ED58}" type="pres">
      <dgm:prSet presAssocID="{454469AB-EFF8-42FF-80C1-1BB541308C5A}" presName="node" presStyleLbl="node1" presStyleIdx="3" presStyleCnt="4" custScaleY="183242">
        <dgm:presLayoutVars>
          <dgm:bulletEnabled val="1"/>
        </dgm:presLayoutVars>
      </dgm:prSet>
      <dgm:spPr/>
    </dgm:pt>
  </dgm:ptLst>
  <dgm:cxnLst>
    <dgm:cxn modelId="{73B0E0FF-BB3D-4D11-AF41-3C637D202DAA}" type="presOf" srcId="{CF0B9446-E45D-4870-B16E-EF81F00A4010}" destId="{D47FBCF6-E7C2-40A0-BF79-03C7845D04D7}" srcOrd="1" destOrd="0" presId="urn:microsoft.com/office/officeart/2005/8/layout/radial5"/>
    <dgm:cxn modelId="{44639330-ECA7-44AF-B0ED-92872AA19298}" type="presOf" srcId="{C4D3FAAF-3187-447F-8A82-01324FD12175}" destId="{ED6268A1-2D2A-4FFD-A0DD-3F7FB181F673}" srcOrd="0" destOrd="0" presId="urn:microsoft.com/office/officeart/2005/8/layout/radial5"/>
    <dgm:cxn modelId="{CD489C38-C13C-4242-A42F-2CDCBB93003A}" type="presOf" srcId="{EE7C4C22-BBFD-4CB4-ACFD-97D28C8756A0}" destId="{E3F47798-3ADF-451D-A1FE-926B5F8B4C66}" srcOrd="0" destOrd="0" presId="urn:microsoft.com/office/officeart/2005/8/layout/radial5"/>
    <dgm:cxn modelId="{B7953D39-E497-4846-B137-EFC765A0EC90}" type="presOf" srcId="{454469AB-EFF8-42FF-80C1-1BB541308C5A}" destId="{1D5126EA-615D-429F-8213-9C290A86ED58}" srcOrd="0" destOrd="0" presId="urn:microsoft.com/office/officeart/2005/8/layout/radial5"/>
    <dgm:cxn modelId="{568D3172-6428-4DC4-B383-1AF57EA94B5D}" type="presOf" srcId="{E990EE3D-D978-445C-909F-1E813B6F6280}" destId="{35CE4174-1DAF-4FE8-BE26-1DD3D20B73E9}" srcOrd="1" destOrd="0" presId="urn:microsoft.com/office/officeart/2005/8/layout/radial5"/>
    <dgm:cxn modelId="{1EACF465-3D69-45D1-923E-97A11FA16B42}" type="presOf" srcId="{9C0FB3B0-1AC3-47C5-8C39-4E62A69B4F0D}" destId="{BBDBBAAC-C46C-4506-BA35-72B7C10204E5}" srcOrd="0" destOrd="0" presId="urn:microsoft.com/office/officeart/2005/8/layout/radial5"/>
    <dgm:cxn modelId="{BB794066-0BED-4492-BD40-4F74287AB1B0}" type="presOf" srcId="{8F7C0661-10AD-4233-A454-0E0A03818FEB}" destId="{0CC3DF5F-D49B-4DFA-8F62-ED2DB4B163BB}" srcOrd="0" destOrd="0" presId="urn:microsoft.com/office/officeart/2005/8/layout/radial5"/>
    <dgm:cxn modelId="{734738E3-7C37-4D78-88E1-E3E40E941D36}" type="presOf" srcId="{64828DCF-71CD-4632-A477-B380B2C3877A}" destId="{74F7D8C8-D511-4AE7-BA91-DBE5C9AB19CB}" srcOrd="0" destOrd="0" presId="urn:microsoft.com/office/officeart/2005/8/layout/radial5"/>
    <dgm:cxn modelId="{077E16C9-B972-494D-AB6B-8C22C9D1CE35}" type="presOf" srcId="{CF0B9446-E45D-4870-B16E-EF81F00A4010}" destId="{DCA71342-7AB1-4A73-ADA9-E96FA023A029}" srcOrd="0" destOrd="0" presId="urn:microsoft.com/office/officeart/2005/8/layout/radial5"/>
    <dgm:cxn modelId="{2AEC1D37-7055-4C20-B39E-09BF7A80C2B9}" srcId="{8F7C0661-10AD-4233-A454-0E0A03818FEB}" destId="{9C0FB3B0-1AC3-47C5-8C39-4E62A69B4F0D}" srcOrd="0" destOrd="0" parTransId="{5E4FC92A-8519-4DE6-B37C-A28970839A1F}" sibTransId="{D042979D-5023-4422-A493-1957276782D4}"/>
    <dgm:cxn modelId="{0AD4174F-33E9-4ECC-99D9-EF97E24C016B}" srcId="{8F7C0661-10AD-4233-A454-0E0A03818FEB}" destId="{454469AB-EFF8-42FF-80C1-1BB541308C5A}" srcOrd="3" destOrd="0" parTransId="{CF0B9446-E45D-4870-B16E-EF81F00A4010}" sibTransId="{70B616B8-9F83-4895-AF7F-48E546ED5601}"/>
    <dgm:cxn modelId="{85CBF404-37FF-429F-9E65-B9B8D15DFE76}" srcId="{0D159813-759E-46B6-898A-FABCD7DC2BFC}" destId="{8F7C0661-10AD-4233-A454-0E0A03818FEB}" srcOrd="0" destOrd="0" parTransId="{D325D5F1-50AC-43EE-9E2D-A2A53BE2598A}" sibTransId="{7851D81C-4818-4194-AA0E-EE7D5ABFB041}"/>
    <dgm:cxn modelId="{24E7DF73-80C8-49B7-ABEE-E4C229B92328}" type="presOf" srcId="{5E4FC92A-8519-4DE6-B37C-A28970839A1F}" destId="{C2357051-EC41-45BC-BA00-59A23CCC5514}" srcOrd="0" destOrd="0" presId="urn:microsoft.com/office/officeart/2005/8/layout/radial5"/>
    <dgm:cxn modelId="{31649960-F024-4F3E-BF54-DE33672CB0F8}" type="presOf" srcId="{0D159813-759E-46B6-898A-FABCD7DC2BFC}" destId="{1C1A910E-8363-44FE-8F67-BD7879E1F45B}" srcOrd="0" destOrd="0" presId="urn:microsoft.com/office/officeart/2005/8/layout/radial5"/>
    <dgm:cxn modelId="{55C9AC61-01B0-440B-9806-504D0E66DFC0}" type="presOf" srcId="{E990EE3D-D978-445C-909F-1E813B6F6280}" destId="{4A43AC8D-959B-41A2-B901-401F1A203052}" srcOrd="0" destOrd="0" presId="urn:microsoft.com/office/officeart/2005/8/layout/radial5"/>
    <dgm:cxn modelId="{B611B9FB-2BC5-4ACC-A61E-8533A653FB28}" type="presOf" srcId="{5E4FC92A-8519-4DE6-B37C-A28970839A1F}" destId="{763C436A-749F-498A-81AE-2A81C8032CBD}" srcOrd="1" destOrd="0" presId="urn:microsoft.com/office/officeart/2005/8/layout/radial5"/>
    <dgm:cxn modelId="{57D7D7A3-61E1-4796-9996-80E3E2BFF634}" type="presOf" srcId="{C4D3FAAF-3187-447F-8A82-01324FD12175}" destId="{DB1F7225-E2DE-478D-98F1-B3969BDA10E5}" srcOrd="1" destOrd="0" presId="urn:microsoft.com/office/officeart/2005/8/layout/radial5"/>
    <dgm:cxn modelId="{DB4A61B3-6E0F-423F-AE74-011772CACAAA}" srcId="{8F7C0661-10AD-4233-A454-0E0A03818FEB}" destId="{EE7C4C22-BBFD-4CB4-ACFD-97D28C8756A0}" srcOrd="1" destOrd="0" parTransId="{C4D3FAAF-3187-447F-8A82-01324FD12175}" sibTransId="{4F0E5C23-9205-44D6-B6F5-69E601175B27}"/>
    <dgm:cxn modelId="{45C9946F-818A-4B36-B01B-CE9831D0973F}" srcId="{8F7C0661-10AD-4233-A454-0E0A03818FEB}" destId="{64828DCF-71CD-4632-A477-B380B2C3877A}" srcOrd="2" destOrd="0" parTransId="{E990EE3D-D978-445C-909F-1E813B6F6280}" sibTransId="{8BB5F609-5A33-45A0-86C6-D036DD823429}"/>
    <dgm:cxn modelId="{C6EBF382-3C1E-4066-8A28-6DCF9A8E5AB0}" type="presParOf" srcId="{1C1A910E-8363-44FE-8F67-BD7879E1F45B}" destId="{0CC3DF5F-D49B-4DFA-8F62-ED2DB4B163BB}" srcOrd="0" destOrd="0" presId="urn:microsoft.com/office/officeart/2005/8/layout/radial5"/>
    <dgm:cxn modelId="{C395B886-3110-4532-9992-891ECBA61C2F}" type="presParOf" srcId="{1C1A910E-8363-44FE-8F67-BD7879E1F45B}" destId="{C2357051-EC41-45BC-BA00-59A23CCC5514}" srcOrd="1" destOrd="0" presId="urn:microsoft.com/office/officeart/2005/8/layout/radial5"/>
    <dgm:cxn modelId="{7857ED34-78DB-4B16-95DC-105195C9BE1D}" type="presParOf" srcId="{C2357051-EC41-45BC-BA00-59A23CCC5514}" destId="{763C436A-749F-498A-81AE-2A81C8032CBD}" srcOrd="0" destOrd="0" presId="urn:microsoft.com/office/officeart/2005/8/layout/radial5"/>
    <dgm:cxn modelId="{198CDA59-A3C1-4126-84E7-E5CD2C682C5D}" type="presParOf" srcId="{1C1A910E-8363-44FE-8F67-BD7879E1F45B}" destId="{BBDBBAAC-C46C-4506-BA35-72B7C10204E5}" srcOrd="2" destOrd="0" presId="urn:microsoft.com/office/officeart/2005/8/layout/radial5"/>
    <dgm:cxn modelId="{3287156C-459E-45C6-B0AD-871BBC0B82AE}" type="presParOf" srcId="{1C1A910E-8363-44FE-8F67-BD7879E1F45B}" destId="{ED6268A1-2D2A-4FFD-A0DD-3F7FB181F673}" srcOrd="3" destOrd="0" presId="urn:microsoft.com/office/officeart/2005/8/layout/radial5"/>
    <dgm:cxn modelId="{97D91310-0508-46C1-89CC-46C90D71E5B6}" type="presParOf" srcId="{ED6268A1-2D2A-4FFD-A0DD-3F7FB181F673}" destId="{DB1F7225-E2DE-478D-98F1-B3969BDA10E5}" srcOrd="0" destOrd="0" presId="urn:microsoft.com/office/officeart/2005/8/layout/radial5"/>
    <dgm:cxn modelId="{7E06AA84-D307-4676-BD70-D8A24203F92E}" type="presParOf" srcId="{1C1A910E-8363-44FE-8F67-BD7879E1F45B}" destId="{E3F47798-3ADF-451D-A1FE-926B5F8B4C66}" srcOrd="4" destOrd="0" presId="urn:microsoft.com/office/officeart/2005/8/layout/radial5"/>
    <dgm:cxn modelId="{021ED390-5886-4520-A717-516BFF9B9DFB}" type="presParOf" srcId="{1C1A910E-8363-44FE-8F67-BD7879E1F45B}" destId="{4A43AC8D-959B-41A2-B901-401F1A203052}" srcOrd="5" destOrd="0" presId="urn:microsoft.com/office/officeart/2005/8/layout/radial5"/>
    <dgm:cxn modelId="{E13CD088-2F74-4F13-B9F8-842C11EAD7D8}" type="presParOf" srcId="{4A43AC8D-959B-41A2-B901-401F1A203052}" destId="{35CE4174-1DAF-4FE8-BE26-1DD3D20B73E9}" srcOrd="0" destOrd="0" presId="urn:microsoft.com/office/officeart/2005/8/layout/radial5"/>
    <dgm:cxn modelId="{A3BEDFD3-FBF4-46C1-8BAC-ABF6365C7512}" type="presParOf" srcId="{1C1A910E-8363-44FE-8F67-BD7879E1F45B}" destId="{74F7D8C8-D511-4AE7-BA91-DBE5C9AB19CB}" srcOrd="6" destOrd="0" presId="urn:microsoft.com/office/officeart/2005/8/layout/radial5"/>
    <dgm:cxn modelId="{DBED05B0-E039-4C8C-BE47-553E7E1E13B9}" type="presParOf" srcId="{1C1A910E-8363-44FE-8F67-BD7879E1F45B}" destId="{DCA71342-7AB1-4A73-ADA9-E96FA023A029}" srcOrd="7" destOrd="0" presId="urn:microsoft.com/office/officeart/2005/8/layout/radial5"/>
    <dgm:cxn modelId="{DE2AD7A9-4234-4FD3-8F72-34EA876505EF}" type="presParOf" srcId="{DCA71342-7AB1-4A73-ADA9-E96FA023A029}" destId="{D47FBCF6-E7C2-40A0-BF79-03C7845D04D7}" srcOrd="0" destOrd="0" presId="urn:microsoft.com/office/officeart/2005/8/layout/radial5"/>
    <dgm:cxn modelId="{FAA8EF0D-4471-45DD-9676-5B535E9AAD4B}" type="presParOf" srcId="{1C1A910E-8363-44FE-8F67-BD7879E1F45B}" destId="{1D5126EA-615D-429F-8213-9C290A86ED58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</a:t>
          </a:r>
          <a:r>
            <a:rPr lang="cs-CZ" sz="2000" kern="1200" dirty="0" smtClean="0"/>
            <a:t>PŘEUČILOVÁ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VY_32_INOVACE_2_SHODA </a:t>
          </a:r>
          <a:r>
            <a:rPr lang="cs-CZ" sz="2000" kern="1200" baseline="0" dirty="0" smtClean="0"/>
            <a:t>PŘÍSUDKU S PODMĚTEM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</a:t>
          </a:r>
          <a:r>
            <a:rPr lang="cs-CZ" sz="2000" kern="1200" dirty="0" smtClean="0"/>
            <a:t>POD. RODU STŘEDNÍHO-CVIČENÍ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CC3DF5F-D49B-4DFA-8F62-ED2DB4B163BB}">
      <dsp:nvSpPr>
        <dsp:cNvPr id="0" name=""/>
        <dsp:cNvSpPr/>
      </dsp:nvSpPr>
      <dsp:spPr>
        <a:xfrm>
          <a:off x="1703512" y="1433360"/>
          <a:ext cx="1464838" cy="1021711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tx1"/>
              </a:solidFill>
            </a:rPr>
            <a:t>AUTA</a:t>
          </a:r>
          <a:endParaRPr lang="cs-CZ" sz="3200" kern="1200" dirty="0">
            <a:solidFill>
              <a:schemeClr val="tx1"/>
            </a:solidFill>
          </a:endParaRPr>
        </a:p>
      </dsp:txBody>
      <dsp:txXfrm>
        <a:off x="1703512" y="1433360"/>
        <a:ext cx="1464838" cy="1021711"/>
      </dsp:txXfrm>
    </dsp:sp>
    <dsp:sp modelId="{C2357051-EC41-45BC-BA00-59A23CCC5514}">
      <dsp:nvSpPr>
        <dsp:cNvPr id="0" name=""/>
        <dsp:cNvSpPr/>
      </dsp:nvSpPr>
      <dsp:spPr>
        <a:xfrm rot="16040700">
          <a:off x="2293663" y="1060068"/>
          <a:ext cx="218646" cy="347381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16040700">
        <a:off x="2293663" y="1060068"/>
        <a:ext cx="218646" cy="347381"/>
      </dsp:txXfrm>
    </dsp:sp>
    <dsp:sp modelId="{BBDBBAAC-C46C-4506-BA35-72B7C10204E5}">
      <dsp:nvSpPr>
        <dsp:cNvPr id="0" name=""/>
        <dsp:cNvSpPr/>
      </dsp:nvSpPr>
      <dsp:spPr>
        <a:xfrm>
          <a:off x="1498568" y="6"/>
          <a:ext cx="1741793" cy="1021711"/>
        </a:xfrm>
        <a:prstGeom prst="ellipse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1498568" y="6"/>
        <a:ext cx="1741793" cy="1021711"/>
      </dsp:txXfrm>
    </dsp:sp>
    <dsp:sp modelId="{ED6268A1-2D2A-4FFD-A0DD-3F7FB181F673}">
      <dsp:nvSpPr>
        <dsp:cNvPr id="0" name=""/>
        <dsp:cNvSpPr/>
      </dsp:nvSpPr>
      <dsp:spPr>
        <a:xfrm>
          <a:off x="3209531" y="1770525"/>
          <a:ext cx="99207" cy="347381"/>
        </a:xfrm>
        <a:prstGeom prst="rightArrow">
          <a:avLst>
            <a:gd name="adj1" fmla="val 60000"/>
            <a:gd name="adj2" fmla="val 5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209531" y="1770525"/>
        <a:ext cx="99207" cy="347381"/>
      </dsp:txXfrm>
    </dsp:sp>
    <dsp:sp modelId="{E3F47798-3ADF-451D-A1FE-926B5F8B4C66}">
      <dsp:nvSpPr>
        <dsp:cNvPr id="0" name=""/>
        <dsp:cNvSpPr/>
      </dsp:nvSpPr>
      <dsp:spPr>
        <a:xfrm>
          <a:off x="3355535" y="1008113"/>
          <a:ext cx="1021711" cy="1872204"/>
        </a:xfrm>
        <a:prstGeom prst="ellipse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3355535" y="1008113"/>
        <a:ext cx="1021711" cy="1872204"/>
      </dsp:txXfrm>
    </dsp:sp>
    <dsp:sp modelId="{4A43AC8D-959B-41A2-B901-401F1A203052}">
      <dsp:nvSpPr>
        <dsp:cNvPr id="0" name=""/>
        <dsp:cNvSpPr/>
      </dsp:nvSpPr>
      <dsp:spPr>
        <a:xfrm rot="5400000">
          <a:off x="2327613" y="2479623"/>
          <a:ext cx="216636" cy="347381"/>
        </a:xfrm>
        <a:prstGeom prst="rightArrow">
          <a:avLst>
            <a:gd name="adj1" fmla="val 60000"/>
            <a:gd name="adj2" fmla="val 50000"/>
          </a:avLst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5400000">
        <a:off x="2327613" y="2479623"/>
        <a:ext cx="216636" cy="347381"/>
      </dsp:txXfrm>
    </dsp:sp>
    <dsp:sp modelId="{74F7D8C8-D511-4AE7-BA91-DBE5C9AB19CB}">
      <dsp:nvSpPr>
        <dsp:cNvPr id="0" name=""/>
        <dsp:cNvSpPr/>
      </dsp:nvSpPr>
      <dsp:spPr>
        <a:xfrm>
          <a:off x="1559497" y="2863819"/>
          <a:ext cx="1752869" cy="1021711"/>
        </a:xfrm>
        <a:prstGeom prst="ellipse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1559497" y="2863819"/>
        <a:ext cx="1752869" cy="1021711"/>
      </dsp:txXfrm>
    </dsp:sp>
    <dsp:sp modelId="{DCA71342-7AB1-4A73-ADA9-E96FA023A029}">
      <dsp:nvSpPr>
        <dsp:cNvPr id="0" name=""/>
        <dsp:cNvSpPr/>
      </dsp:nvSpPr>
      <dsp:spPr>
        <a:xfrm rot="10800000">
          <a:off x="1563124" y="1770525"/>
          <a:ext cx="99207" cy="347381"/>
        </a:xfrm>
        <a:prstGeom prst="rightArrow">
          <a:avLst>
            <a:gd name="adj1" fmla="val 60000"/>
            <a:gd name="adj2" fmla="val 50000"/>
          </a:avLst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10800000">
        <a:off x="1563124" y="1770525"/>
        <a:ext cx="99207" cy="347381"/>
      </dsp:txXfrm>
    </dsp:sp>
    <dsp:sp modelId="{1D5126EA-615D-429F-8213-9C290A86ED58}">
      <dsp:nvSpPr>
        <dsp:cNvPr id="0" name=""/>
        <dsp:cNvSpPr/>
      </dsp:nvSpPr>
      <dsp:spPr>
        <a:xfrm>
          <a:off x="494616" y="1008113"/>
          <a:ext cx="1021711" cy="1872204"/>
        </a:xfrm>
        <a:prstGeom prst="ellipse">
          <a:avLst/>
        </a:prstGeom>
        <a:noFill/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94616" y="1008113"/>
        <a:ext cx="1021711" cy="1872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6F2D6-2B39-44F4-AB64-097D30EC29A8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3F34DA-C56A-4BA5-AE36-A7AB88D9E6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AF448-2D2B-4D99-B5CD-D01F04D18B16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22F58-A246-4A9E-B884-29169F5367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4.ročníku.</a:t>
            </a:r>
          </a:p>
          <a:p>
            <a:r>
              <a:rPr lang="cs-CZ" sz="2000" dirty="0" smtClean="0"/>
              <a:t>Žáci mají za úkol vymyslet k podstatnému jménu AUTA vhodná příčestí minulá. Na tomto cvičení můžeme vyvodit pojem ZÁKLADNÍ SKLADEBNÍ DVOJICE. Následně mají vymyslet s vzniklými základními skladebními dvojicemi věty.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K podmětu rodu středního AUTA  doplň vhodná příčestí minulá (přísudky). </a:t>
            </a:r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619672" y="1988840"/>
          <a:ext cx="4871864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STŘEDNÍHO - CVIČENÍ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Vymysli s těmito základními skladebními dvojicemi věty.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</a:t>
            </a:r>
            <a:endParaRPr lang="cs-CZ" sz="2000" dirty="0"/>
          </a:p>
        </p:txBody>
      </p:sp>
      <p:pic>
        <p:nvPicPr>
          <p:cNvPr id="1028" name="Picture 4" descr="C:\Documents and Settings\xp\Local Settings\Temporary Internet Files\Content.IE5\8UGFW7FT\MC90039846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00808"/>
            <a:ext cx="3002632" cy="12504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115</Words>
  <Application>Microsoft Office PowerPoint</Application>
  <PresentationFormat>Předvádění na obrazovce (4:3)</PresentationFormat>
  <Paragraphs>29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SHODA PŘÍSUDKU S PODMĚTEM RODU STŘEDNÍHO - CVIČENÍ</vt:lpstr>
      <vt:lpstr>SHODA PŘÍSUDKU S PODMĚTEM RODU STŘEDNÍHO - CVIČENÍ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3</cp:revision>
  <dcterms:created xsi:type="dcterms:W3CDTF">2013-05-28T19:56:57Z</dcterms:created>
  <dcterms:modified xsi:type="dcterms:W3CDTF">2013-05-28T20:26:26Z</dcterms:modified>
</cp:coreProperties>
</file>