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</a:t>
          </a:r>
          <a:r>
            <a:rPr lang="cs-CZ" sz="2000" dirty="0" smtClean="0"/>
            <a:t>PŘEUČILOVÁ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</a:t>
          </a:r>
          <a:r>
            <a:rPr lang="cs-CZ" sz="2000" dirty="0" smtClean="0"/>
            <a:t>POD. RODU STŘEDNÍHO-CVIČENÍ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VY_32_INOVACE_3_SHODA </a:t>
          </a:r>
          <a:r>
            <a:rPr lang="cs-CZ" sz="2000" baseline="0" dirty="0" smtClean="0"/>
            <a:t>PŘÍSUDKU S PODMĚTEM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ACE65A-593D-4A0E-B43D-8D5A30F34C81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D10B8C-65D0-4C40-8787-832891BC940D}" type="presOf" srcId="{B651F6E3-6281-48DB-9319-2AEAFDAE7572}" destId="{6BB5E863-4638-4E1D-BFDE-399D028AC4ED}" srcOrd="1" destOrd="0" presId="urn:microsoft.com/office/officeart/2005/8/layout/target3"/>
    <dgm:cxn modelId="{296F2EFE-1962-43BB-BE21-2A752E4A0A86}" type="presOf" srcId="{B651F6E3-6281-48DB-9319-2AEAFDAE7572}" destId="{619D679B-A015-4ECF-8348-D1034C574F40}" srcOrd="0" destOrd="0" presId="urn:microsoft.com/office/officeart/2005/8/layout/target3"/>
    <dgm:cxn modelId="{7770EA3C-0B86-4117-BCD5-211A715C6451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9EAE81E-004C-4A94-8881-EE387AD6E41E}" type="presOf" srcId="{D1B46980-6531-4606-95E6-44980827E919}" destId="{6140AFEC-043D-4C43-A2F9-D0F5331DF3A3}" srcOrd="0" destOrd="0" presId="urn:microsoft.com/office/officeart/2005/8/layout/target3"/>
    <dgm:cxn modelId="{49AEB185-63DC-4DC7-A6E9-4DC4057E59CB}" type="presOf" srcId="{D1D4F407-5343-4D3F-B5B9-D407B03CAEB4}" destId="{AED2198E-93D5-4001-81B4-73124B309672}" srcOrd="1" destOrd="0" presId="urn:microsoft.com/office/officeart/2005/8/layout/target3"/>
    <dgm:cxn modelId="{D476B878-E339-473C-9832-9D50FE769270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33EDA23-F83D-45B9-A446-4D06BA8DD42D}" type="presOf" srcId="{4C35D32F-0EAB-4CD7-82EE-45574DC2A586}" destId="{890E4F0B-2866-4A3F-A3C7-2A14B1797930}" srcOrd="1" destOrd="0" presId="urn:microsoft.com/office/officeart/2005/8/layout/target3"/>
    <dgm:cxn modelId="{931DAB4C-1611-4F11-9679-63495516F4B8}" type="presOf" srcId="{757F3AB3-0718-4624-B441-E567A8F0AB56}" destId="{333A1088-737F-45CB-B68E-254E46348037}" srcOrd="0" destOrd="0" presId="urn:microsoft.com/office/officeart/2005/8/layout/target3"/>
    <dgm:cxn modelId="{71B7BD87-4F5C-4F57-940C-1E6E256B91B9}" type="presOf" srcId="{4C35D32F-0EAB-4CD7-82EE-45574DC2A586}" destId="{8BEBB6EC-1DAA-4CAC-8A25-BC0FCBD5DBD5}" srcOrd="0" destOrd="0" presId="urn:microsoft.com/office/officeart/2005/8/layout/target3"/>
    <dgm:cxn modelId="{63C17BE5-21BA-4BFA-AB71-5E8FFB53D24F}" type="presOf" srcId="{D1B46980-6531-4606-95E6-44980827E919}" destId="{2BE915AB-18AA-4053-B92C-3BFC9ED204BB}" srcOrd="1" destOrd="0" presId="urn:microsoft.com/office/officeart/2005/8/layout/target3"/>
    <dgm:cxn modelId="{E0AD8A7D-28FD-48AF-975A-A76743D22758}" type="presParOf" srcId="{333A1088-737F-45CB-B68E-254E46348037}" destId="{F5ABB229-8D3B-4694-996A-96F23CF14429}" srcOrd="0" destOrd="0" presId="urn:microsoft.com/office/officeart/2005/8/layout/target3"/>
    <dgm:cxn modelId="{42A91309-0BF2-4401-9DD3-103316D912AE}" type="presParOf" srcId="{333A1088-737F-45CB-B68E-254E46348037}" destId="{F41139FD-01EE-4571-8B17-4FB00FC51163}" srcOrd="1" destOrd="0" presId="urn:microsoft.com/office/officeart/2005/8/layout/target3"/>
    <dgm:cxn modelId="{E912EFE0-C584-4D4C-A9A9-B08BD2214F18}" type="presParOf" srcId="{333A1088-737F-45CB-B68E-254E46348037}" destId="{D005CE8C-CC26-4C3E-AC11-E15060ECD759}" srcOrd="2" destOrd="0" presId="urn:microsoft.com/office/officeart/2005/8/layout/target3"/>
    <dgm:cxn modelId="{1390823B-BA1B-4D8F-BCA6-3EE2A9A20A7C}" type="presParOf" srcId="{333A1088-737F-45CB-B68E-254E46348037}" destId="{2C702D82-9B77-49B7-9568-BB8EB47C3372}" srcOrd="3" destOrd="0" presId="urn:microsoft.com/office/officeart/2005/8/layout/target3"/>
    <dgm:cxn modelId="{C04EDF17-7DA1-402E-AA6C-10136B04F752}" type="presParOf" srcId="{333A1088-737F-45CB-B68E-254E46348037}" destId="{A52A0455-90FF-4808-ABD0-F02540D31D5A}" srcOrd="4" destOrd="0" presId="urn:microsoft.com/office/officeart/2005/8/layout/target3"/>
    <dgm:cxn modelId="{F5AD02C7-FE5A-4973-8C0E-AFCBA3E7227A}" type="presParOf" srcId="{333A1088-737F-45CB-B68E-254E46348037}" destId="{6140AFEC-043D-4C43-A2F9-D0F5331DF3A3}" srcOrd="5" destOrd="0" presId="urn:microsoft.com/office/officeart/2005/8/layout/target3"/>
    <dgm:cxn modelId="{A38B6C31-AB60-4327-ADB3-38C77D47FAE3}" type="presParOf" srcId="{333A1088-737F-45CB-B68E-254E46348037}" destId="{9358AC05-5D7D-4327-9F80-1AD486AEA664}" srcOrd="6" destOrd="0" presId="urn:microsoft.com/office/officeart/2005/8/layout/target3"/>
    <dgm:cxn modelId="{82C00462-8FCF-47A8-AB89-446DA33B44CE}" type="presParOf" srcId="{333A1088-737F-45CB-B68E-254E46348037}" destId="{313FC574-E1CD-4FB4-B054-0B805CE0447D}" srcOrd="7" destOrd="0" presId="urn:microsoft.com/office/officeart/2005/8/layout/target3"/>
    <dgm:cxn modelId="{D4DBBE86-6B28-4DC5-9EAF-E8BAA4433A66}" type="presParOf" srcId="{333A1088-737F-45CB-B68E-254E46348037}" destId="{619D679B-A015-4ECF-8348-D1034C574F40}" srcOrd="8" destOrd="0" presId="urn:microsoft.com/office/officeart/2005/8/layout/target3"/>
    <dgm:cxn modelId="{6A72F7E2-304A-4EAD-8052-A3C444509E02}" type="presParOf" srcId="{333A1088-737F-45CB-B68E-254E46348037}" destId="{322283A8-4A27-4CDA-BAE3-F381106A9174}" srcOrd="9" destOrd="0" presId="urn:microsoft.com/office/officeart/2005/8/layout/target3"/>
    <dgm:cxn modelId="{6311AFBA-7735-4969-ADAA-AA2D8080A549}" type="presParOf" srcId="{333A1088-737F-45CB-B68E-254E46348037}" destId="{FFC9F71D-1B4F-4AD9-A4A6-86ADEFC8AF5C}" srcOrd="10" destOrd="0" presId="urn:microsoft.com/office/officeart/2005/8/layout/target3"/>
    <dgm:cxn modelId="{F260312D-ACCB-4DB5-89F4-F83A95630054}" type="presParOf" srcId="{333A1088-737F-45CB-B68E-254E46348037}" destId="{25B08C86-7E15-44DC-BE7F-FFB55DD49D12}" srcOrd="11" destOrd="0" presId="urn:microsoft.com/office/officeart/2005/8/layout/target3"/>
    <dgm:cxn modelId="{9BDFAC38-9F1B-41BA-9A6A-F57FCB81A2BB}" type="presParOf" srcId="{333A1088-737F-45CB-B68E-254E46348037}" destId="{76644BE8-9D7C-4C09-B250-3D10AF48CBB7}" srcOrd="12" destOrd="0" presId="urn:microsoft.com/office/officeart/2005/8/layout/target3"/>
    <dgm:cxn modelId="{94F805E9-FFAC-4DD6-B1E0-39D18B932917}" type="presParOf" srcId="{333A1088-737F-45CB-B68E-254E46348037}" destId="{EE85B701-7295-41C0-BA7A-34D3756A2AE6}" srcOrd="13" destOrd="0" presId="urn:microsoft.com/office/officeart/2005/8/layout/target3"/>
    <dgm:cxn modelId="{221EE786-7BDA-47B9-9EE9-41A7C662F85C}" type="presParOf" srcId="{333A1088-737F-45CB-B68E-254E46348037}" destId="{8BEBB6EC-1DAA-4CAC-8A25-BC0FCBD5DBD5}" srcOrd="14" destOrd="0" presId="urn:microsoft.com/office/officeart/2005/8/layout/target3"/>
    <dgm:cxn modelId="{B8087FD1-ED72-4210-9B32-2C5B37E95A86}" type="presParOf" srcId="{333A1088-737F-45CB-B68E-254E46348037}" destId="{AED2198E-93D5-4001-81B4-73124B309672}" srcOrd="15" destOrd="0" presId="urn:microsoft.com/office/officeart/2005/8/layout/target3"/>
    <dgm:cxn modelId="{758057E1-0C4D-4CA0-92AD-F0C81E6E5A2B}" type="presParOf" srcId="{333A1088-737F-45CB-B68E-254E46348037}" destId="{2BE915AB-18AA-4053-B92C-3BFC9ED204BB}" srcOrd="16" destOrd="0" presId="urn:microsoft.com/office/officeart/2005/8/layout/target3"/>
    <dgm:cxn modelId="{EE7F1902-C120-46E0-8DEB-95D4CEC33D1D}" type="presParOf" srcId="{333A1088-737F-45CB-B68E-254E46348037}" destId="{6BB5E863-4638-4E1D-BFDE-399D028AC4ED}" srcOrd="17" destOrd="0" presId="urn:microsoft.com/office/officeart/2005/8/layout/target3"/>
    <dgm:cxn modelId="{69EDFDDE-A012-4B8A-86EB-9BD2508A9BBF}" type="presParOf" srcId="{333A1088-737F-45CB-B68E-254E46348037}" destId="{5A5FFA88-C948-4069-8E93-59FA12366E83}" srcOrd="18" destOrd="0" presId="urn:microsoft.com/office/officeart/2005/8/layout/target3"/>
    <dgm:cxn modelId="{222879DB-B981-460E-BC2F-2AFFDB8F762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</a:t>
          </a:r>
          <a:r>
            <a:rPr lang="cs-CZ" sz="2000" kern="1200" dirty="0" smtClean="0"/>
            <a:t>PŘEUČILOVÁ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VY_32_INOVACE_3_SHODA </a:t>
          </a:r>
          <a:r>
            <a:rPr lang="cs-CZ" sz="2000" kern="1200" baseline="0" dirty="0" smtClean="0"/>
            <a:t>PŘÍSUDKU S PODMĚTEM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</a:t>
          </a:r>
          <a:r>
            <a:rPr lang="cs-CZ" sz="2000" kern="1200" dirty="0" smtClean="0"/>
            <a:t>POD. RODU STŘEDNÍHO-CVIČENÍ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958BB0-8B8C-41F9-9ADD-D9919A05F95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64FC95-D328-403D-9682-FC28D03597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2FCD1-B923-4537-AEF2-E65C55A13C8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4449C-6BDE-44D2-BBF3-75F5F3BD87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STŘEDNÍHO - CVIČENÍ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Napiš pod obrázky vhodná příčestí minulá.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_______________                       ____________                 ________________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____________                        ____________</a:t>
            </a:r>
            <a:endParaRPr lang="cs-CZ" sz="2000" dirty="0"/>
          </a:p>
        </p:txBody>
      </p:sp>
      <p:pic>
        <p:nvPicPr>
          <p:cNvPr id="1027" name="Picture 3" descr="C:\Documents and Settings\xp\Local Settings\Temporary Internet Files\Content.IE5\497DQ1GI\MP9004448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132856"/>
            <a:ext cx="1154824" cy="1515075"/>
          </a:xfrm>
          <a:prstGeom prst="rect">
            <a:avLst/>
          </a:prstGeom>
          <a:noFill/>
        </p:spPr>
      </p:pic>
      <p:pic>
        <p:nvPicPr>
          <p:cNvPr id="1028" name="Picture 4" descr="C:\Documents and Settings\xp\Local Settings\Temporary Internet Files\Content.IE5\USX3F15F\MC9002413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132856"/>
            <a:ext cx="982289" cy="1436264"/>
          </a:xfrm>
          <a:prstGeom prst="rect">
            <a:avLst/>
          </a:prstGeom>
          <a:noFill/>
        </p:spPr>
      </p:pic>
      <p:pic>
        <p:nvPicPr>
          <p:cNvPr id="1030" name="Picture 6" descr="C:\Documents and Settings\xp\Local Settings\Temporary Internet Files\Content.IE5\USX3F15F\MP90042243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060848"/>
            <a:ext cx="1728192" cy="1580698"/>
          </a:xfrm>
          <a:prstGeom prst="rect">
            <a:avLst/>
          </a:prstGeom>
          <a:noFill/>
        </p:spPr>
      </p:pic>
      <p:pic>
        <p:nvPicPr>
          <p:cNvPr id="1031" name="Picture 7" descr="C:\Documents and Settings\xp\Local Settings\Temporary Internet Files\Content.IE5\8IY0M6ZW\MP90044479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3645024"/>
            <a:ext cx="1226832" cy="1609546"/>
          </a:xfrm>
          <a:prstGeom prst="rect">
            <a:avLst/>
          </a:prstGeom>
          <a:noFill/>
        </p:spPr>
      </p:pic>
      <p:pic>
        <p:nvPicPr>
          <p:cNvPr id="1033" name="Picture 9" descr="C:\Documents and Settings\xp\Local Settings\Temporary Internet Files\Content.IE5\NOU309SU\MC90043904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3789040"/>
            <a:ext cx="1264571" cy="12092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STŘEDNÍHO - CVIČENÍ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Vymysli  věty  a napiš je.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</a:t>
            </a:r>
            <a:endParaRPr lang="cs-CZ" sz="2000" dirty="0"/>
          </a:p>
        </p:txBody>
      </p:sp>
      <p:pic>
        <p:nvPicPr>
          <p:cNvPr id="2050" name="Picture 2" descr="C:\Documents and Settings\xp\Local Settings\Temporary Internet Files\Content.IE5\8UGFW7FT\MC9004324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700808"/>
            <a:ext cx="1352963" cy="8065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4.ročníku.</a:t>
            </a:r>
          </a:p>
          <a:p>
            <a:endParaRPr lang="cs-CZ" sz="2000" dirty="0"/>
          </a:p>
          <a:p>
            <a:r>
              <a:rPr lang="cs-CZ" sz="2000" dirty="0" smtClean="0"/>
              <a:t>Žáci mají za úkol vymyslet k podstatným jménům (na obrázcích) vhodná příčestí minulá. Na tomto cvičení můžeme vyvodit pojem ZÁKLADNÍ SKLADEBNÍ DVOJICE. Následně mají vymyslet s vzniklými základními skladebními dvojicemi věty.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smtClean="0"/>
              <a:t> 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120</Words>
  <Application>Microsoft Office PowerPoint</Application>
  <PresentationFormat>Předvádění na obrazovce (4:3)</PresentationFormat>
  <Paragraphs>39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SHODA PŘÍSUDKU S PODMĚTEM RODU STŘEDNÍHO - CVIČENÍ</vt:lpstr>
      <vt:lpstr>SHODA PŘÍSUDKU S PODMĚTEM RODU STŘEDNÍHO - CVIČENÍ</vt:lpstr>
      <vt:lpstr>ANOTACE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3</cp:revision>
  <dcterms:created xsi:type="dcterms:W3CDTF">2013-05-28T20:27:38Z</dcterms:created>
  <dcterms:modified xsi:type="dcterms:W3CDTF">2013-05-28T20:53:00Z</dcterms:modified>
</cp:coreProperties>
</file>