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9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 RODU STŘEDNÍHO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VY_32_INOVACE_4_SHODA </a:t>
          </a:r>
          <a:r>
            <a:rPr lang="cs-CZ" sz="2000" baseline="0" dirty="0" smtClean="0"/>
            <a:t>PŘÍSUDKU S PODMĚTEM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5988A13-F6B9-4FBB-B669-CC06FD9F6BE2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05BC076-A5BA-4067-A7FE-A8E2238ACA10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91553B-2070-4B4B-A6FA-72B7BAB5D2F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C82B5FE-6E72-4E50-A790-DCDF1004912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EEA8981-E584-4FAA-A64A-48401430A631}" type="presOf" srcId="{D1D4F407-5343-4D3F-B5B9-D407B03CAEB4}" destId="{D005CE8C-CC26-4C3E-AC11-E15060ECD759}" srcOrd="0" destOrd="0" presId="urn:microsoft.com/office/officeart/2005/8/layout/target3"/>
    <dgm:cxn modelId="{1A5AA857-01DF-4503-AF22-BAB95F0FAC08}" type="presOf" srcId="{B651F6E3-6281-48DB-9319-2AEAFDAE7572}" destId="{619D679B-A015-4ECF-8348-D1034C574F40}" srcOrd="0" destOrd="0" presId="urn:microsoft.com/office/officeart/2005/8/layout/target3"/>
    <dgm:cxn modelId="{7E30E478-9ADA-4422-866C-92D63C71D7DB}" type="presOf" srcId="{4C35D32F-0EAB-4CD7-82EE-45574DC2A586}" destId="{8BEBB6EC-1DAA-4CAC-8A25-BC0FCBD5DBD5}" srcOrd="0" destOrd="0" presId="urn:microsoft.com/office/officeart/2005/8/layout/target3"/>
    <dgm:cxn modelId="{C9729648-E441-40F6-A2C1-36A23C79E4C9}" type="presOf" srcId="{D8197B8C-B260-4A16-BDF4-0947B075E274}" destId="{25B08C86-7E15-44DC-BE7F-FFB55DD49D12}" srcOrd="0" destOrd="0" presId="urn:microsoft.com/office/officeart/2005/8/layout/target3"/>
    <dgm:cxn modelId="{9D49B161-D5D7-4F5D-8B6F-BB6BB994F820}" type="presOf" srcId="{D1B46980-6531-4606-95E6-44980827E919}" destId="{2BE915AB-18AA-4053-B92C-3BFC9ED204BB}" srcOrd="1" destOrd="0" presId="urn:microsoft.com/office/officeart/2005/8/layout/target3"/>
    <dgm:cxn modelId="{3A425167-4103-4F87-8313-AE6D0E90C806}" type="presOf" srcId="{757F3AB3-0718-4624-B441-E567A8F0AB56}" destId="{333A1088-737F-45CB-B68E-254E46348037}" srcOrd="0" destOrd="0" presId="urn:microsoft.com/office/officeart/2005/8/layout/target3"/>
    <dgm:cxn modelId="{D68C2480-8D37-4975-B727-43E36B315941}" type="presOf" srcId="{4C35D32F-0EAB-4CD7-82EE-45574DC2A586}" destId="{890E4F0B-2866-4A3F-A3C7-2A14B1797930}" srcOrd="1" destOrd="0" presId="urn:microsoft.com/office/officeart/2005/8/layout/target3"/>
    <dgm:cxn modelId="{7B65E88A-BDCA-4950-AAA8-7984E9495AE9}" type="presParOf" srcId="{333A1088-737F-45CB-B68E-254E46348037}" destId="{F5ABB229-8D3B-4694-996A-96F23CF14429}" srcOrd="0" destOrd="0" presId="urn:microsoft.com/office/officeart/2005/8/layout/target3"/>
    <dgm:cxn modelId="{E56EFD80-E081-4692-A95A-EF9EAE673EC4}" type="presParOf" srcId="{333A1088-737F-45CB-B68E-254E46348037}" destId="{F41139FD-01EE-4571-8B17-4FB00FC51163}" srcOrd="1" destOrd="0" presId="urn:microsoft.com/office/officeart/2005/8/layout/target3"/>
    <dgm:cxn modelId="{4C2D9DCE-95E9-4C45-8214-55C16C108427}" type="presParOf" srcId="{333A1088-737F-45CB-B68E-254E46348037}" destId="{D005CE8C-CC26-4C3E-AC11-E15060ECD759}" srcOrd="2" destOrd="0" presId="urn:microsoft.com/office/officeart/2005/8/layout/target3"/>
    <dgm:cxn modelId="{BDD10E71-12E9-49F9-9C17-990A37FCA299}" type="presParOf" srcId="{333A1088-737F-45CB-B68E-254E46348037}" destId="{2C702D82-9B77-49B7-9568-BB8EB47C3372}" srcOrd="3" destOrd="0" presId="urn:microsoft.com/office/officeart/2005/8/layout/target3"/>
    <dgm:cxn modelId="{2EF99803-82A6-48B5-B2E0-AF9612BF5BAA}" type="presParOf" srcId="{333A1088-737F-45CB-B68E-254E46348037}" destId="{A52A0455-90FF-4808-ABD0-F02540D31D5A}" srcOrd="4" destOrd="0" presId="urn:microsoft.com/office/officeart/2005/8/layout/target3"/>
    <dgm:cxn modelId="{EFD151E4-A281-408F-A7AE-A63AA63FC759}" type="presParOf" srcId="{333A1088-737F-45CB-B68E-254E46348037}" destId="{6140AFEC-043D-4C43-A2F9-D0F5331DF3A3}" srcOrd="5" destOrd="0" presId="urn:microsoft.com/office/officeart/2005/8/layout/target3"/>
    <dgm:cxn modelId="{E3519A26-2FA5-43FF-A6C7-DD1C5DDA0638}" type="presParOf" srcId="{333A1088-737F-45CB-B68E-254E46348037}" destId="{9358AC05-5D7D-4327-9F80-1AD486AEA664}" srcOrd="6" destOrd="0" presId="urn:microsoft.com/office/officeart/2005/8/layout/target3"/>
    <dgm:cxn modelId="{F9E7ADE2-F688-4A4F-8026-5E4652FCEE3B}" type="presParOf" srcId="{333A1088-737F-45CB-B68E-254E46348037}" destId="{313FC574-E1CD-4FB4-B054-0B805CE0447D}" srcOrd="7" destOrd="0" presId="urn:microsoft.com/office/officeart/2005/8/layout/target3"/>
    <dgm:cxn modelId="{88583921-DCC3-48A4-BD54-B43012CF9850}" type="presParOf" srcId="{333A1088-737F-45CB-B68E-254E46348037}" destId="{619D679B-A015-4ECF-8348-D1034C574F40}" srcOrd="8" destOrd="0" presId="urn:microsoft.com/office/officeart/2005/8/layout/target3"/>
    <dgm:cxn modelId="{1850A786-3E45-4FD2-8D7D-A0E294118D09}" type="presParOf" srcId="{333A1088-737F-45CB-B68E-254E46348037}" destId="{322283A8-4A27-4CDA-BAE3-F381106A9174}" srcOrd="9" destOrd="0" presId="urn:microsoft.com/office/officeart/2005/8/layout/target3"/>
    <dgm:cxn modelId="{1683EB04-AE49-48B9-8570-3A716D80FCD7}" type="presParOf" srcId="{333A1088-737F-45CB-B68E-254E46348037}" destId="{FFC9F71D-1B4F-4AD9-A4A6-86ADEFC8AF5C}" srcOrd="10" destOrd="0" presId="urn:microsoft.com/office/officeart/2005/8/layout/target3"/>
    <dgm:cxn modelId="{CA25CF3A-D181-49E2-8F6D-5B80611A1427}" type="presParOf" srcId="{333A1088-737F-45CB-B68E-254E46348037}" destId="{25B08C86-7E15-44DC-BE7F-FFB55DD49D12}" srcOrd="11" destOrd="0" presId="urn:microsoft.com/office/officeart/2005/8/layout/target3"/>
    <dgm:cxn modelId="{988A07B1-399F-4638-ACD0-E9E519E59A89}" type="presParOf" srcId="{333A1088-737F-45CB-B68E-254E46348037}" destId="{76644BE8-9D7C-4C09-B250-3D10AF48CBB7}" srcOrd="12" destOrd="0" presId="urn:microsoft.com/office/officeart/2005/8/layout/target3"/>
    <dgm:cxn modelId="{EB606BB3-BB17-428D-A6E0-ADD1F14CC805}" type="presParOf" srcId="{333A1088-737F-45CB-B68E-254E46348037}" destId="{EE85B701-7295-41C0-BA7A-34D3756A2AE6}" srcOrd="13" destOrd="0" presId="urn:microsoft.com/office/officeart/2005/8/layout/target3"/>
    <dgm:cxn modelId="{0234CB3A-B28F-4E14-95F7-313B52B1BA03}" type="presParOf" srcId="{333A1088-737F-45CB-B68E-254E46348037}" destId="{8BEBB6EC-1DAA-4CAC-8A25-BC0FCBD5DBD5}" srcOrd="14" destOrd="0" presId="urn:microsoft.com/office/officeart/2005/8/layout/target3"/>
    <dgm:cxn modelId="{2CA2E1C1-3D26-4C62-ACDA-D24471713FD4}" type="presParOf" srcId="{333A1088-737F-45CB-B68E-254E46348037}" destId="{AED2198E-93D5-4001-81B4-73124B309672}" srcOrd="15" destOrd="0" presId="urn:microsoft.com/office/officeart/2005/8/layout/target3"/>
    <dgm:cxn modelId="{51CB3AC7-E1A1-49AE-920A-F196D0266C08}" type="presParOf" srcId="{333A1088-737F-45CB-B68E-254E46348037}" destId="{2BE915AB-18AA-4053-B92C-3BFC9ED204BB}" srcOrd="16" destOrd="0" presId="urn:microsoft.com/office/officeart/2005/8/layout/target3"/>
    <dgm:cxn modelId="{7A8370BF-5FE3-46B5-B64D-81801270917A}" type="presParOf" srcId="{333A1088-737F-45CB-B68E-254E46348037}" destId="{6BB5E863-4638-4E1D-BFDE-399D028AC4ED}" srcOrd="17" destOrd="0" presId="urn:microsoft.com/office/officeart/2005/8/layout/target3"/>
    <dgm:cxn modelId="{1B99DACA-9B5D-4728-88D7-2A974B867B73}" type="presParOf" srcId="{333A1088-737F-45CB-B68E-254E46348037}" destId="{5A5FFA88-C948-4069-8E93-59FA12366E83}" srcOrd="18" destOrd="0" presId="urn:microsoft.com/office/officeart/2005/8/layout/target3"/>
    <dgm:cxn modelId="{91B438A4-8B0E-4886-882B-CF8FC1B54C2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VY_32_INOVACE_4_SHODA </a:t>
          </a:r>
          <a:r>
            <a:rPr lang="cs-CZ" sz="2000" kern="1200" baseline="0" dirty="0" smtClean="0"/>
            <a:t>PŘÍSUDKU S PODMĚTEM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 RODU STŘEDNÍHO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313F45-AC59-411D-B7B6-45D104D1D45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88FD40-3D9B-40EF-88DB-2EDC2CF2C8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BD66E-6689-4522-BA76-F18550C3A540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410B0-02D2-41D1-89D5-CB50234638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</a:t>
            </a:r>
          </a:p>
          <a:p>
            <a:r>
              <a:rPr lang="cs-CZ" sz="2000" dirty="0" smtClean="0"/>
              <a:t>Žáci mají za úkol napsat věty v množném čísle. Procvičují shodu přísudku s podmětem rodu středního.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STŘEDNÍHO - CVIČENÍ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Napište věty v množném čísle.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Kolo se rychle točilo.  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Kladivo silně bušilo. 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Poupě se do rána rozvilo. 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Batole  vztekle plakalo. _______________________________________</a:t>
            </a:r>
            <a:endParaRPr lang="cs-CZ" sz="2000" dirty="0"/>
          </a:p>
        </p:txBody>
      </p:sp>
      <p:pic>
        <p:nvPicPr>
          <p:cNvPr id="1026" name="Picture 2" descr="C:\Documents and Settings\xp\Local Settings\Temporary Internet Files\Content.IE5\497DQ1GI\MP900448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700808"/>
            <a:ext cx="2268252" cy="15121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66</Words>
  <Application>Microsoft Office PowerPoint</Application>
  <PresentationFormat>Předvádění na obrazovce (4:3)</PresentationFormat>
  <Paragraphs>28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SHODA PŘÍSUDKU S PODMĚTEM RODU STŘEDNÍHO - CVIČENÍ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2</cp:revision>
  <dcterms:created xsi:type="dcterms:W3CDTF">2013-05-28T20:54:15Z</dcterms:created>
  <dcterms:modified xsi:type="dcterms:W3CDTF">2013-05-28T21:05:34Z</dcterms:modified>
</cp:coreProperties>
</file>