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BF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SHODA PŘÍSUDKU S PODMĚTEM RODU STŘEDNÍHO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VY_32_INOVACE_5_SHODA </a:t>
          </a:r>
          <a:r>
            <a:rPr lang="cs-CZ" sz="2000" baseline="0" dirty="0" smtClean="0"/>
            <a:t>PŘÍSUDKU S PODMĚTEM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F33BCF-7DE8-4CEE-AC0D-56BC600FA294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FA1E53-0D55-4A05-BB46-0B0CD6BAF0D7}" type="presOf" srcId="{4C35D32F-0EAB-4CD7-82EE-45574DC2A586}" destId="{890E4F0B-2866-4A3F-A3C7-2A14B1797930}" srcOrd="1" destOrd="0" presId="urn:microsoft.com/office/officeart/2005/8/layout/target3"/>
    <dgm:cxn modelId="{A05C7B0B-A82A-42AA-8A32-EF301448648B}" type="presOf" srcId="{B651F6E3-6281-48DB-9319-2AEAFDAE7572}" destId="{6BB5E863-4638-4E1D-BFDE-399D028AC4ED}" srcOrd="1" destOrd="0" presId="urn:microsoft.com/office/officeart/2005/8/layout/target3"/>
    <dgm:cxn modelId="{2F42CD9D-ACEE-45EF-926C-2C4D748ADD6B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82DC4BC-93DF-4174-8AC6-3D1E70A47CDC}" type="presOf" srcId="{D8197B8C-B260-4A16-BDF4-0947B075E274}" destId="{25B08C86-7E15-44DC-BE7F-FFB55DD49D12}" srcOrd="0" destOrd="0" presId="urn:microsoft.com/office/officeart/2005/8/layout/target3"/>
    <dgm:cxn modelId="{7906B441-7FBF-4F91-99F5-E5565FBE7972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7C19A0B-37EB-4021-9E98-82EACC4A97FC}" type="presOf" srcId="{D1B46980-6531-4606-95E6-44980827E919}" destId="{2BE915AB-18AA-4053-B92C-3BFC9ED204BB}" srcOrd="1" destOrd="0" presId="urn:microsoft.com/office/officeart/2005/8/layout/target3"/>
    <dgm:cxn modelId="{AD76DA29-8F76-4AFA-B752-6BB5B97F7FE5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3588017-8C78-4509-AE7E-0E411737F824}" type="presOf" srcId="{D1D4F407-5343-4D3F-B5B9-D407B03CAEB4}" destId="{AED2198E-93D5-4001-81B4-73124B309672}" srcOrd="1" destOrd="0" presId="urn:microsoft.com/office/officeart/2005/8/layout/target3"/>
    <dgm:cxn modelId="{BB1542B0-C2A5-4F92-A502-033B267BF1E2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07C8FA9-353C-4E7E-98E7-1E5CB377DEDB}" type="presOf" srcId="{4C35D32F-0EAB-4CD7-82EE-45574DC2A586}" destId="{8BEBB6EC-1DAA-4CAC-8A25-BC0FCBD5DBD5}" srcOrd="0" destOrd="0" presId="urn:microsoft.com/office/officeart/2005/8/layout/target3"/>
    <dgm:cxn modelId="{C1DDE6F6-45A1-4505-A147-CF2C957BE6D5}" type="presParOf" srcId="{333A1088-737F-45CB-B68E-254E46348037}" destId="{F5ABB229-8D3B-4694-996A-96F23CF14429}" srcOrd="0" destOrd="0" presId="urn:microsoft.com/office/officeart/2005/8/layout/target3"/>
    <dgm:cxn modelId="{9520CDEE-8B89-4F03-81AF-5B9993F025D1}" type="presParOf" srcId="{333A1088-737F-45CB-B68E-254E46348037}" destId="{F41139FD-01EE-4571-8B17-4FB00FC51163}" srcOrd="1" destOrd="0" presId="urn:microsoft.com/office/officeart/2005/8/layout/target3"/>
    <dgm:cxn modelId="{17297FBD-085C-4306-8FB4-28C871CD6798}" type="presParOf" srcId="{333A1088-737F-45CB-B68E-254E46348037}" destId="{D005CE8C-CC26-4C3E-AC11-E15060ECD759}" srcOrd="2" destOrd="0" presId="urn:microsoft.com/office/officeart/2005/8/layout/target3"/>
    <dgm:cxn modelId="{C48DEC0B-94DD-4802-8F43-7A9F7D7CE87B}" type="presParOf" srcId="{333A1088-737F-45CB-B68E-254E46348037}" destId="{2C702D82-9B77-49B7-9568-BB8EB47C3372}" srcOrd="3" destOrd="0" presId="urn:microsoft.com/office/officeart/2005/8/layout/target3"/>
    <dgm:cxn modelId="{4C3B7D7F-579F-48A7-95F7-FB351B8DF552}" type="presParOf" srcId="{333A1088-737F-45CB-B68E-254E46348037}" destId="{A52A0455-90FF-4808-ABD0-F02540D31D5A}" srcOrd="4" destOrd="0" presId="urn:microsoft.com/office/officeart/2005/8/layout/target3"/>
    <dgm:cxn modelId="{C09759E9-2B69-47FC-AD23-DA72350026E1}" type="presParOf" srcId="{333A1088-737F-45CB-B68E-254E46348037}" destId="{6140AFEC-043D-4C43-A2F9-D0F5331DF3A3}" srcOrd="5" destOrd="0" presId="urn:microsoft.com/office/officeart/2005/8/layout/target3"/>
    <dgm:cxn modelId="{E62659DB-DB84-4F4E-9026-351C2119F233}" type="presParOf" srcId="{333A1088-737F-45CB-B68E-254E46348037}" destId="{9358AC05-5D7D-4327-9F80-1AD486AEA664}" srcOrd="6" destOrd="0" presId="urn:microsoft.com/office/officeart/2005/8/layout/target3"/>
    <dgm:cxn modelId="{3C7AD9C4-25D3-46B5-B1F6-2452450FE795}" type="presParOf" srcId="{333A1088-737F-45CB-B68E-254E46348037}" destId="{313FC574-E1CD-4FB4-B054-0B805CE0447D}" srcOrd="7" destOrd="0" presId="urn:microsoft.com/office/officeart/2005/8/layout/target3"/>
    <dgm:cxn modelId="{2A5D4589-AA09-4C20-8B34-ACBC4429A7E2}" type="presParOf" srcId="{333A1088-737F-45CB-B68E-254E46348037}" destId="{619D679B-A015-4ECF-8348-D1034C574F40}" srcOrd="8" destOrd="0" presId="urn:microsoft.com/office/officeart/2005/8/layout/target3"/>
    <dgm:cxn modelId="{79B9CADB-278B-4EE0-9ACC-DC8820B9A2C4}" type="presParOf" srcId="{333A1088-737F-45CB-B68E-254E46348037}" destId="{322283A8-4A27-4CDA-BAE3-F381106A9174}" srcOrd="9" destOrd="0" presId="urn:microsoft.com/office/officeart/2005/8/layout/target3"/>
    <dgm:cxn modelId="{F1C84014-39B1-4F6B-BCFF-262C71F254DB}" type="presParOf" srcId="{333A1088-737F-45CB-B68E-254E46348037}" destId="{FFC9F71D-1B4F-4AD9-A4A6-86ADEFC8AF5C}" srcOrd="10" destOrd="0" presId="urn:microsoft.com/office/officeart/2005/8/layout/target3"/>
    <dgm:cxn modelId="{65C06B86-1ECE-445A-B546-02BC98BB04A0}" type="presParOf" srcId="{333A1088-737F-45CB-B68E-254E46348037}" destId="{25B08C86-7E15-44DC-BE7F-FFB55DD49D12}" srcOrd="11" destOrd="0" presId="urn:microsoft.com/office/officeart/2005/8/layout/target3"/>
    <dgm:cxn modelId="{6F1DFC91-6FDA-4955-89AF-E6CD1F11F65F}" type="presParOf" srcId="{333A1088-737F-45CB-B68E-254E46348037}" destId="{76644BE8-9D7C-4C09-B250-3D10AF48CBB7}" srcOrd="12" destOrd="0" presId="urn:microsoft.com/office/officeart/2005/8/layout/target3"/>
    <dgm:cxn modelId="{78C77FDF-13F0-4A86-AEE6-8957BE091EA3}" type="presParOf" srcId="{333A1088-737F-45CB-B68E-254E46348037}" destId="{EE85B701-7295-41C0-BA7A-34D3756A2AE6}" srcOrd="13" destOrd="0" presId="urn:microsoft.com/office/officeart/2005/8/layout/target3"/>
    <dgm:cxn modelId="{988950FE-E264-4D42-8EC2-E0A123BD16CF}" type="presParOf" srcId="{333A1088-737F-45CB-B68E-254E46348037}" destId="{8BEBB6EC-1DAA-4CAC-8A25-BC0FCBD5DBD5}" srcOrd="14" destOrd="0" presId="urn:microsoft.com/office/officeart/2005/8/layout/target3"/>
    <dgm:cxn modelId="{BBCABD7E-5DB4-49BB-BAC6-D457066C5871}" type="presParOf" srcId="{333A1088-737F-45CB-B68E-254E46348037}" destId="{AED2198E-93D5-4001-81B4-73124B309672}" srcOrd="15" destOrd="0" presId="urn:microsoft.com/office/officeart/2005/8/layout/target3"/>
    <dgm:cxn modelId="{B5D6E5C3-CFF0-49E5-A1F2-45402B7EFBE4}" type="presParOf" srcId="{333A1088-737F-45CB-B68E-254E46348037}" destId="{2BE915AB-18AA-4053-B92C-3BFC9ED204BB}" srcOrd="16" destOrd="0" presId="urn:microsoft.com/office/officeart/2005/8/layout/target3"/>
    <dgm:cxn modelId="{B0172B2E-628C-4CC6-9F5D-94A451C5401A}" type="presParOf" srcId="{333A1088-737F-45CB-B68E-254E46348037}" destId="{6BB5E863-4638-4E1D-BFDE-399D028AC4ED}" srcOrd="17" destOrd="0" presId="urn:microsoft.com/office/officeart/2005/8/layout/target3"/>
    <dgm:cxn modelId="{2EA7C3AF-7A48-4617-BC76-24BD069227FF}" type="presParOf" srcId="{333A1088-737F-45CB-B68E-254E46348037}" destId="{5A5FFA88-C948-4069-8E93-59FA12366E83}" srcOrd="18" destOrd="0" presId="urn:microsoft.com/office/officeart/2005/8/layout/target3"/>
    <dgm:cxn modelId="{23E1D655-F230-4B47-8150-D0C420C086E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95E1A9-CD03-4ECE-9FA3-4D2112F27352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0B2504-743E-42A1-8F95-6A9C8A58506E}">
      <dgm:prSet phldrT="[Text]" custT="1"/>
      <dgm:spPr>
        <a:solidFill>
          <a:srgbClr val="FFC000">
            <a:alpha val="49804"/>
          </a:srgbClr>
        </a:solidFill>
        <a:ln>
          <a:solidFill>
            <a:srgbClr val="C00000"/>
          </a:solidFill>
        </a:ln>
      </dgm:spPr>
      <dgm:t>
        <a:bodyPr/>
        <a:lstStyle/>
        <a:p>
          <a:r>
            <a:rPr lang="cs-CZ" sz="4000" dirty="0" smtClean="0"/>
            <a:t>ZÁŘILA</a:t>
          </a:r>
          <a:endParaRPr lang="cs-CZ" sz="4000" dirty="0"/>
        </a:p>
      </dgm:t>
    </dgm:pt>
    <dgm:pt modelId="{FA8B676D-897F-4845-A5D0-F1F50475B03E}" type="parTrans" cxnId="{AADBD806-A4D6-451F-8A34-60D45AC447D5}">
      <dgm:prSet/>
      <dgm:spPr/>
      <dgm:t>
        <a:bodyPr/>
        <a:lstStyle/>
        <a:p>
          <a:endParaRPr lang="cs-CZ"/>
        </a:p>
      </dgm:t>
    </dgm:pt>
    <dgm:pt modelId="{06F4B410-6C7C-4ED3-BADB-0FF79B1DCB64}" type="sibTrans" cxnId="{AADBD806-A4D6-451F-8A34-60D45AC447D5}">
      <dgm:prSet/>
      <dgm:spPr/>
      <dgm:t>
        <a:bodyPr/>
        <a:lstStyle/>
        <a:p>
          <a:endParaRPr lang="cs-CZ"/>
        </a:p>
      </dgm:t>
    </dgm:pt>
    <dgm:pt modelId="{1ED3D7AC-CEC3-411C-AC3B-45DE04FEA90A}">
      <dgm:prSet phldrT="[Text]"/>
      <dgm:spPr>
        <a:solidFill>
          <a:srgbClr val="7030A0">
            <a:alpha val="50000"/>
          </a:srgbClr>
        </a:solidFill>
        <a:ln>
          <a:solidFill>
            <a:srgbClr val="FF0000"/>
          </a:solidFill>
        </a:ln>
      </dgm:spPr>
      <dgm:t>
        <a:bodyPr/>
        <a:lstStyle/>
        <a:p>
          <a:r>
            <a:rPr lang="cs-CZ" dirty="0" smtClean="0"/>
            <a:t>_______________</a:t>
          </a:r>
          <a:endParaRPr lang="cs-CZ" dirty="0"/>
        </a:p>
      </dgm:t>
    </dgm:pt>
    <dgm:pt modelId="{13E2C69D-DA66-4135-B638-F1B63D235C62}" type="parTrans" cxnId="{D76F325E-1B93-4C84-ADA8-17CC633BC44D}">
      <dgm:prSet/>
      <dgm:spPr/>
      <dgm:t>
        <a:bodyPr/>
        <a:lstStyle/>
        <a:p>
          <a:endParaRPr lang="cs-CZ"/>
        </a:p>
      </dgm:t>
    </dgm:pt>
    <dgm:pt modelId="{00897DE6-F10C-4CC6-91FA-F40170F3893E}" type="sibTrans" cxnId="{D76F325E-1B93-4C84-ADA8-17CC633BC44D}">
      <dgm:prSet/>
      <dgm:spPr/>
      <dgm:t>
        <a:bodyPr/>
        <a:lstStyle/>
        <a:p>
          <a:endParaRPr lang="cs-CZ"/>
        </a:p>
      </dgm:t>
    </dgm:pt>
    <dgm:pt modelId="{9420678D-8C40-4503-8779-99DAD4F50F56}">
      <dgm:prSet phldrT="[Text]"/>
      <dgm:spPr>
        <a:solidFill>
          <a:srgbClr val="00B050">
            <a:alpha val="50000"/>
          </a:srgbClr>
        </a:solidFill>
        <a:ln>
          <a:solidFill>
            <a:srgbClr val="FFC000"/>
          </a:solidFill>
        </a:ln>
      </dgm:spPr>
      <dgm:t>
        <a:bodyPr/>
        <a:lstStyle/>
        <a:p>
          <a:r>
            <a:rPr lang="cs-CZ" dirty="0" smtClean="0"/>
            <a:t>_____________</a:t>
          </a:r>
          <a:endParaRPr lang="cs-CZ" dirty="0"/>
        </a:p>
      </dgm:t>
    </dgm:pt>
    <dgm:pt modelId="{3820E6E3-C063-487E-B4E0-9B0E485CFFF1}" type="parTrans" cxnId="{B0ACFD70-8F17-4D71-BAEF-7D0ED500520B}">
      <dgm:prSet/>
      <dgm:spPr/>
      <dgm:t>
        <a:bodyPr/>
        <a:lstStyle/>
        <a:p>
          <a:endParaRPr lang="cs-CZ"/>
        </a:p>
      </dgm:t>
    </dgm:pt>
    <dgm:pt modelId="{7244C8C4-EFE1-4785-9ADA-76F86C1576B1}" type="sibTrans" cxnId="{B0ACFD70-8F17-4D71-BAEF-7D0ED500520B}">
      <dgm:prSet/>
      <dgm:spPr/>
      <dgm:t>
        <a:bodyPr/>
        <a:lstStyle/>
        <a:p>
          <a:endParaRPr lang="cs-CZ"/>
        </a:p>
      </dgm:t>
    </dgm:pt>
    <dgm:pt modelId="{B3393E43-2534-4C32-BFEF-DADFA6467953}">
      <dgm:prSet phldrT="[Text]"/>
      <dgm:spPr>
        <a:solidFill>
          <a:srgbClr val="0070C0">
            <a:alpha val="50000"/>
          </a:srgbClr>
        </a:solidFill>
        <a:ln>
          <a:solidFill>
            <a:srgbClr val="0070C0"/>
          </a:solidFill>
        </a:ln>
      </dgm:spPr>
      <dgm:t>
        <a:bodyPr/>
        <a:lstStyle/>
        <a:p>
          <a:r>
            <a:rPr lang="cs-CZ" dirty="0" smtClean="0"/>
            <a:t>________________</a:t>
          </a:r>
          <a:endParaRPr lang="cs-CZ" dirty="0"/>
        </a:p>
      </dgm:t>
    </dgm:pt>
    <dgm:pt modelId="{0AC121C7-33EA-4320-A16D-B58693864582}" type="parTrans" cxnId="{589DFFBB-6E81-4639-B3AD-37CA84789EED}">
      <dgm:prSet/>
      <dgm:spPr/>
      <dgm:t>
        <a:bodyPr/>
        <a:lstStyle/>
        <a:p>
          <a:endParaRPr lang="cs-CZ"/>
        </a:p>
      </dgm:t>
    </dgm:pt>
    <dgm:pt modelId="{149D86F8-3592-49DD-A28F-87D50C21D28B}" type="sibTrans" cxnId="{589DFFBB-6E81-4639-B3AD-37CA84789EED}">
      <dgm:prSet/>
      <dgm:spPr/>
      <dgm:t>
        <a:bodyPr/>
        <a:lstStyle/>
        <a:p>
          <a:endParaRPr lang="cs-CZ"/>
        </a:p>
      </dgm:t>
    </dgm:pt>
    <dgm:pt modelId="{1CD94A41-3ED3-4630-B874-E5E6745CBCE9}">
      <dgm:prSet phldrT="[Text]"/>
      <dgm:spPr>
        <a:solidFill>
          <a:srgbClr val="FF0000">
            <a:alpha val="50000"/>
          </a:srgbClr>
        </a:solidFill>
        <a:ln>
          <a:solidFill>
            <a:srgbClr val="7030A0"/>
          </a:solidFill>
        </a:ln>
      </dgm:spPr>
      <dgm:t>
        <a:bodyPr/>
        <a:lstStyle/>
        <a:p>
          <a:r>
            <a:rPr lang="cs-CZ" dirty="0" smtClean="0"/>
            <a:t>______________</a:t>
          </a:r>
          <a:endParaRPr lang="cs-CZ" dirty="0"/>
        </a:p>
      </dgm:t>
    </dgm:pt>
    <dgm:pt modelId="{CF8CC17D-0F2F-45FD-AD6B-D178C572271E}" type="parTrans" cxnId="{1814AD4A-5160-4F89-92D5-9F18914950E7}">
      <dgm:prSet/>
      <dgm:spPr/>
      <dgm:t>
        <a:bodyPr/>
        <a:lstStyle/>
        <a:p>
          <a:endParaRPr lang="cs-CZ"/>
        </a:p>
      </dgm:t>
    </dgm:pt>
    <dgm:pt modelId="{FE2CAABC-8425-4AC6-B0B6-F156ED77FA47}" type="sibTrans" cxnId="{1814AD4A-5160-4F89-92D5-9F18914950E7}">
      <dgm:prSet/>
      <dgm:spPr/>
      <dgm:t>
        <a:bodyPr/>
        <a:lstStyle/>
        <a:p>
          <a:endParaRPr lang="cs-CZ"/>
        </a:p>
      </dgm:t>
    </dgm:pt>
    <dgm:pt modelId="{5D72895C-A082-4B67-8C55-9458EA4AAA5F}" type="pres">
      <dgm:prSet presAssocID="{E895E1A9-CD03-4ECE-9FA3-4D2112F27352}" presName="composite" presStyleCnt="0">
        <dgm:presLayoutVars>
          <dgm:chMax val="1"/>
          <dgm:dir/>
          <dgm:resizeHandles val="exact"/>
        </dgm:presLayoutVars>
      </dgm:prSet>
      <dgm:spPr/>
    </dgm:pt>
    <dgm:pt modelId="{10AD0A69-730B-4457-845F-C5DB335F728A}" type="pres">
      <dgm:prSet presAssocID="{E895E1A9-CD03-4ECE-9FA3-4D2112F27352}" presName="radial" presStyleCnt="0">
        <dgm:presLayoutVars>
          <dgm:animLvl val="ctr"/>
        </dgm:presLayoutVars>
      </dgm:prSet>
      <dgm:spPr/>
    </dgm:pt>
    <dgm:pt modelId="{B2FFADBE-0648-40B2-9791-83F9CE424260}" type="pres">
      <dgm:prSet presAssocID="{A90B2504-743E-42A1-8F95-6A9C8A58506E}" presName="centerShape" presStyleLbl="vennNode1" presStyleIdx="0" presStyleCnt="5"/>
      <dgm:spPr/>
      <dgm:t>
        <a:bodyPr/>
        <a:lstStyle/>
        <a:p>
          <a:endParaRPr lang="cs-CZ"/>
        </a:p>
      </dgm:t>
    </dgm:pt>
    <dgm:pt modelId="{9C2A69F3-6FAE-47EF-BD4D-C55EBF318BAD}" type="pres">
      <dgm:prSet presAssocID="{1ED3D7AC-CEC3-411C-AC3B-45DE04FEA90A}" presName="node" presStyleLbl="vennNode1" presStyleIdx="1" presStyleCnt="5" custScaleX="187461">
        <dgm:presLayoutVars>
          <dgm:bulletEnabled val="1"/>
        </dgm:presLayoutVars>
      </dgm:prSet>
      <dgm:spPr/>
    </dgm:pt>
    <dgm:pt modelId="{BE1874B3-C4DD-499B-A9A2-EF2291D3087A}" type="pres">
      <dgm:prSet presAssocID="{9420678D-8C40-4503-8779-99DAD4F50F56}" presName="node" presStyleLbl="vennNode1" presStyleIdx="2" presStyleCnt="5" custScaleX="172662" custScaleY="79463" custRadScaleRad="1377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51CA2A-8B87-49AE-A4E7-206E8A1E18EC}" type="pres">
      <dgm:prSet presAssocID="{B3393E43-2534-4C32-BFEF-DADFA6467953}" presName="node" presStyleLbl="vennNode1" presStyleIdx="3" presStyleCnt="5" custScaleX="184490" custRadScaleRad="101199" custRadScaleInc="3087">
        <dgm:presLayoutVars>
          <dgm:bulletEnabled val="1"/>
        </dgm:presLayoutVars>
      </dgm:prSet>
      <dgm:spPr/>
    </dgm:pt>
    <dgm:pt modelId="{212E67FC-0DE6-463B-B889-980412C26406}" type="pres">
      <dgm:prSet presAssocID="{1CD94A41-3ED3-4630-B874-E5E6745CBCE9}" presName="node" presStyleLbl="vennNode1" presStyleIdx="4" presStyleCnt="5" custScaleX="175483" custScaleY="87224" custRadScaleRad="121216" custRadScaleInc="-1565">
        <dgm:presLayoutVars>
          <dgm:bulletEnabled val="1"/>
        </dgm:presLayoutVars>
      </dgm:prSet>
      <dgm:spPr/>
    </dgm:pt>
  </dgm:ptLst>
  <dgm:cxnLst>
    <dgm:cxn modelId="{056E3885-DA86-4BE8-8E7D-F8CE51A49360}" type="presOf" srcId="{E895E1A9-CD03-4ECE-9FA3-4D2112F27352}" destId="{5D72895C-A082-4B67-8C55-9458EA4AAA5F}" srcOrd="0" destOrd="0" presId="urn:microsoft.com/office/officeart/2005/8/layout/radial3"/>
    <dgm:cxn modelId="{589DFFBB-6E81-4639-B3AD-37CA84789EED}" srcId="{A90B2504-743E-42A1-8F95-6A9C8A58506E}" destId="{B3393E43-2534-4C32-BFEF-DADFA6467953}" srcOrd="2" destOrd="0" parTransId="{0AC121C7-33EA-4320-A16D-B58693864582}" sibTransId="{149D86F8-3592-49DD-A28F-87D50C21D28B}"/>
    <dgm:cxn modelId="{A12A2E29-F8E5-4967-B0B6-04E532A0B02D}" type="presOf" srcId="{9420678D-8C40-4503-8779-99DAD4F50F56}" destId="{BE1874B3-C4DD-499B-A9A2-EF2291D3087A}" srcOrd="0" destOrd="0" presId="urn:microsoft.com/office/officeart/2005/8/layout/radial3"/>
    <dgm:cxn modelId="{06A751BF-8CFA-40D9-AB57-0195D72DB080}" type="presOf" srcId="{A90B2504-743E-42A1-8F95-6A9C8A58506E}" destId="{B2FFADBE-0648-40B2-9791-83F9CE424260}" srcOrd="0" destOrd="0" presId="urn:microsoft.com/office/officeart/2005/8/layout/radial3"/>
    <dgm:cxn modelId="{D76F325E-1B93-4C84-ADA8-17CC633BC44D}" srcId="{A90B2504-743E-42A1-8F95-6A9C8A58506E}" destId="{1ED3D7AC-CEC3-411C-AC3B-45DE04FEA90A}" srcOrd="0" destOrd="0" parTransId="{13E2C69D-DA66-4135-B638-F1B63D235C62}" sibTransId="{00897DE6-F10C-4CC6-91FA-F40170F3893E}"/>
    <dgm:cxn modelId="{C4A497DA-3801-471A-87F1-52421C549D69}" type="presOf" srcId="{B3393E43-2534-4C32-BFEF-DADFA6467953}" destId="{FE51CA2A-8B87-49AE-A4E7-206E8A1E18EC}" srcOrd="0" destOrd="0" presId="urn:microsoft.com/office/officeart/2005/8/layout/radial3"/>
    <dgm:cxn modelId="{8871AECE-5BB6-4A20-8B2D-ED2C5CAAF61E}" type="presOf" srcId="{1ED3D7AC-CEC3-411C-AC3B-45DE04FEA90A}" destId="{9C2A69F3-6FAE-47EF-BD4D-C55EBF318BAD}" srcOrd="0" destOrd="0" presId="urn:microsoft.com/office/officeart/2005/8/layout/radial3"/>
    <dgm:cxn modelId="{AADBD806-A4D6-451F-8A34-60D45AC447D5}" srcId="{E895E1A9-CD03-4ECE-9FA3-4D2112F27352}" destId="{A90B2504-743E-42A1-8F95-6A9C8A58506E}" srcOrd="0" destOrd="0" parTransId="{FA8B676D-897F-4845-A5D0-F1F50475B03E}" sibTransId="{06F4B410-6C7C-4ED3-BADB-0FF79B1DCB64}"/>
    <dgm:cxn modelId="{3DBFB039-A076-41F6-82FB-99260C1FF206}" type="presOf" srcId="{1CD94A41-3ED3-4630-B874-E5E6745CBCE9}" destId="{212E67FC-0DE6-463B-B889-980412C26406}" srcOrd="0" destOrd="0" presId="urn:microsoft.com/office/officeart/2005/8/layout/radial3"/>
    <dgm:cxn modelId="{B0ACFD70-8F17-4D71-BAEF-7D0ED500520B}" srcId="{A90B2504-743E-42A1-8F95-6A9C8A58506E}" destId="{9420678D-8C40-4503-8779-99DAD4F50F56}" srcOrd="1" destOrd="0" parTransId="{3820E6E3-C063-487E-B4E0-9B0E485CFFF1}" sibTransId="{7244C8C4-EFE1-4785-9ADA-76F86C1576B1}"/>
    <dgm:cxn modelId="{1814AD4A-5160-4F89-92D5-9F18914950E7}" srcId="{A90B2504-743E-42A1-8F95-6A9C8A58506E}" destId="{1CD94A41-3ED3-4630-B874-E5E6745CBCE9}" srcOrd="3" destOrd="0" parTransId="{CF8CC17D-0F2F-45FD-AD6B-D178C572271E}" sibTransId="{FE2CAABC-8425-4AC6-B0B6-F156ED77FA47}"/>
    <dgm:cxn modelId="{1B594956-C765-45D2-BDF8-5DC868657696}" type="presParOf" srcId="{5D72895C-A082-4B67-8C55-9458EA4AAA5F}" destId="{10AD0A69-730B-4457-845F-C5DB335F728A}" srcOrd="0" destOrd="0" presId="urn:microsoft.com/office/officeart/2005/8/layout/radial3"/>
    <dgm:cxn modelId="{64B6E3CF-883A-4387-87D5-CA980A083CC0}" type="presParOf" srcId="{10AD0A69-730B-4457-845F-C5DB335F728A}" destId="{B2FFADBE-0648-40B2-9791-83F9CE424260}" srcOrd="0" destOrd="0" presId="urn:microsoft.com/office/officeart/2005/8/layout/radial3"/>
    <dgm:cxn modelId="{5CDDEC15-A4DB-4E84-A26A-F945F3FF1EC2}" type="presParOf" srcId="{10AD0A69-730B-4457-845F-C5DB335F728A}" destId="{9C2A69F3-6FAE-47EF-BD4D-C55EBF318BAD}" srcOrd="1" destOrd="0" presId="urn:microsoft.com/office/officeart/2005/8/layout/radial3"/>
    <dgm:cxn modelId="{810E8457-F8FF-4B4E-87D0-E53A2DEBC32E}" type="presParOf" srcId="{10AD0A69-730B-4457-845F-C5DB335F728A}" destId="{BE1874B3-C4DD-499B-A9A2-EF2291D3087A}" srcOrd="2" destOrd="0" presId="urn:microsoft.com/office/officeart/2005/8/layout/radial3"/>
    <dgm:cxn modelId="{96CCDA82-B437-4980-92ED-388E8299CA8F}" type="presParOf" srcId="{10AD0A69-730B-4457-845F-C5DB335F728A}" destId="{FE51CA2A-8B87-49AE-A4E7-206E8A1E18EC}" srcOrd="3" destOrd="0" presId="urn:microsoft.com/office/officeart/2005/8/layout/radial3"/>
    <dgm:cxn modelId="{924B6DB9-21E0-45CA-89E5-1E144115643B}" type="presParOf" srcId="{10AD0A69-730B-4457-845F-C5DB335F728A}" destId="{212E67FC-0DE6-463B-B889-980412C26406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VY_32_INOVACE_5_SHODA </a:t>
          </a:r>
          <a:r>
            <a:rPr lang="cs-CZ" sz="2000" kern="1200" baseline="0" dirty="0" smtClean="0"/>
            <a:t>PŘÍSUDKU S PODMĚTEM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SHODA PŘÍSUDKU S PODMĚTEM RODU STŘEDNÍHO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FFADBE-0648-40B2-9791-83F9CE424260}">
      <dsp:nvSpPr>
        <dsp:cNvPr id="0" name=""/>
        <dsp:cNvSpPr/>
      </dsp:nvSpPr>
      <dsp:spPr>
        <a:xfrm>
          <a:off x="1928824" y="904875"/>
          <a:ext cx="2254249" cy="2254249"/>
        </a:xfrm>
        <a:prstGeom prst="ellipse">
          <a:avLst/>
        </a:prstGeom>
        <a:solidFill>
          <a:srgbClr val="FFC000">
            <a:alpha val="49804"/>
          </a:srgb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ZÁŘILA</a:t>
          </a:r>
          <a:endParaRPr lang="cs-CZ" sz="4000" kern="1200" dirty="0"/>
        </a:p>
      </dsp:txBody>
      <dsp:txXfrm>
        <a:off x="1928824" y="904875"/>
        <a:ext cx="2254249" cy="2254249"/>
      </dsp:txXfrm>
    </dsp:sp>
    <dsp:sp modelId="{9C2A69F3-6FAE-47EF-BD4D-C55EBF318BAD}">
      <dsp:nvSpPr>
        <dsp:cNvPr id="0" name=""/>
        <dsp:cNvSpPr/>
      </dsp:nvSpPr>
      <dsp:spPr>
        <a:xfrm>
          <a:off x="1999489" y="402"/>
          <a:ext cx="2112919" cy="1127124"/>
        </a:xfrm>
        <a:prstGeom prst="ellipse">
          <a:avLst/>
        </a:prstGeom>
        <a:solidFill>
          <a:srgbClr val="7030A0">
            <a:alpha val="50000"/>
          </a:srgb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_______________</a:t>
          </a:r>
          <a:endParaRPr lang="cs-CZ" sz="1400" kern="1200" dirty="0"/>
        </a:p>
      </dsp:txBody>
      <dsp:txXfrm>
        <a:off x="1999489" y="402"/>
        <a:ext cx="2112919" cy="1127124"/>
      </dsp:txXfrm>
    </dsp:sp>
    <dsp:sp modelId="{BE1874B3-C4DD-499B-A9A2-EF2291D3087A}">
      <dsp:nvSpPr>
        <dsp:cNvPr id="0" name=""/>
        <dsp:cNvSpPr/>
      </dsp:nvSpPr>
      <dsp:spPr>
        <a:xfrm>
          <a:off x="4104463" y="1584176"/>
          <a:ext cx="1946116" cy="895647"/>
        </a:xfrm>
        <a:prstGeom prst="ellipse">
          <a:avLst/>
        </a:prstGeom>
        <a:solidFill>
          <a:srgbClr val="00B050">
            <a:alpha val="50000"/>
          </a:srgbClr>
        </a:solidFill>
        <a:ln w="254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_____________</a:t>
          </a:r>
          <a:endParaRPr lang="cs-CZ" sz="1400" kern="1200" dirty="0"/>
        </a:p>
      </dsp:txBody>
      <dsp:txXfrm>
        <a:off x="4104463" y="1584176"/>
        <a:ext cx="1946116" cy="895647"/>
      </dsp:txXfrm>
    </dsp:sp>
    <dsp:sp modelId="{FE51CA2A-8B87-49AE-A4E7-206E8A1E18EC}">
      <dsp:nvSpPr>
        <dsp:cNvPr id="0" name=""/>
        <dsp:cNvSpPr/>
      </dsp:nvSpPr>
      <dsp:spPr>
        <a:xfrm>
          <a:off x="1944221" y="2936875"/>
          <a:ext cx="2079432" cy="1127124"/>
        </a:xfrm>
        <a:prstGeom prst="ellipse">
          <a:avLst/>
        </a:prstGeom>
        <a:solidFill>
          <a:srgbClr val="0070C0">
            <a:alpha val="50000"/>
          </a:srgb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________________</a:t>
          </a:r>
          <a:endParaRPr lang="cs-CZ" sz="1400" kern="1200" dirty="0"/>
        </a:p>
      </dsp:txBody>
      <dsp:txXfrm>
        <a:off x="1944221" y="2936875"/>
        <a:ext cx="2079432" cy="1127124"/>
      </dsp:txXfrm>
    </dsp:sp>
    <dsp:sp modelId="{212E67FC-0DE6-463B-B889-980412C26406}">
      <dsp:nvSpPr>
        <dsp:cNvPr id="0" name=""/>
        <dsp:cNvSpPr/>
      </dsp:nvSpPr>
      <dsp:spPr>
        <a:xfrm>
          <a:off x="288036" y="1584179"/>
          <a:ext cx="1977912" cy="983123"/>
        </a:xfrm>
        <a:prstGeom prst="ellipse">
          <a:avLst/>
        </a:prstGeom>
        <a:solidFill>
          <a:srgbClr val="FF0000">
            <a:alpha val="50000"/>
          </a:srgb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______________</a:t>
          </a:r>
          <a:endParaRPr lang="cs-CZ" sz="1400" kern="1200" dirty="0"/>
        </a:p>
      </dsp:txBody>
      <dsp:txXfrm>
        <a:off x="288036" y="1584179"/>
        <a:ext cx="1977912" cy="9831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FDB66-99A8-4EB9-90F3-4B46AC039F46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36B13-7B54-4AEB-9728-15DB0CB2C6A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F0C3B-CAFF-4E16-88A3-2943B434D1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1BA1B-25CD-47C5-96CE-1F2ECEF5528C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60B30-179E-4431-A6DD-DF26CD05F0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 je určen pro žáky 4.ročníku.</a:t>
            </a:r>
          </a:p>
          <a:p>
            <a:r>
              <a:rPr lang="cs-CZ" sz="2000" dirty="0" smtClean="0"/>
              <a:t>Žáci mají za úkol vymyslet k slovesu ZÁŘILA vhodná podstatná jména rodu středního. Na tomto cvičení můžeme vyvodit pojem ZÁKLADNÍ SKLADEBNÍ DVOJICE. Následně mají vymyslet s vzniklými základními skladebními dvojicemi věty.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Použité zdroje:</a:t>
            </a:r>
          </a:p>
          <a:p>
            <a:r>
              <a:rPr lang="cs-CZ" sz="2000" dirty="0" smtClean="0"/>
              <a:t>http://office.Microsoft.</a:t>
            </a:r>
            <a:r>
              <a:rPr lang="cs-CZ" sz="2000" dirty="0" err="1" smtClean="0"/>
              <a:t>com</a:t>
            </a:r>
            <a:r>
              <a:rPr lang="cs-CZ" sz="2000" dirty="0" smtClean="0"/>
              <a:t> </a:t>
            </a:r>
          </a:p>
          <a:p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SHODA PŘÍSUDKU S PODMĚTEM RODU STŘEDNÍHO - CVIČENÍ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K příčestí minulému </a:t>
            </a:r>
          </a:p>
          <a:p>
            <a:pPr>
              <a:buNone/>
            </a:pPr>
            <a:r>
              <a:rPr lang="cs-CZ" sz="2000" dirty="0"/>
              <a:t>d</a:t>
            </a:r>
            <a:r>
              <a:rPr lang="cs-CZ" sz="2000" dirty="0" smtClean="0"/>
              <a:t>oplňte vhodná </a:t>
            </a:r>
          </a:p>
          <a:p>
            <a:pPr>
              <a:buNone/>
            </a:pPr>
            <a:r>
              <a:rPr lang="cs-CZ" sz="2000" dirty="0"/>
              <a:t>p</a:t>
            </a:r>
            <a:r>
              <a:rPr lang="cs-CZ" sz="2000" dirty="0" smtClean="0"/>
              <a:t>odstatná jména</a:t>
            </a:r>
          </a:p>
          <a:p>
            <a:pPr>
              <a:buNone/>
            </a:pPr>
            <a:r>
              <a:rPr lang="cs-CZ" sz="2000" dirty="0"/>
              <a:t>r</a:t>
            </a:r>
            <a:r>
              <a:rPr lang="cs-CZ" sz="2000" dirty="0" smtClean="0"/>
              <a:t>odu středního.</a:t>
            </a:r>
            <a:endParaRPr lang="cs-CZ" sz="2000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1115616" y="17728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C:\Documents and Settings\xp\Local Settings\Temporary Internet Files\Content.IE5\497DQ1GI\MC90043438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1772816"/>
            <a:ext cx="1596347" cy="1615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/>
              <a:t>SHODA PŘÍSUDKU S PODMĚTEM RODU STŘEDNÍHO - CVIČENÍ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Vymysli s těmito skladebními dvojicemi věty a napiš je do volných řádků.</a:t>
            </a:r>
          </a:p>
          <a:p>
            <a:endParaRPr lang="cs-CZ" sz="2000" dirty="0"/>
          </a:p>
          <a:p>
            <a:r>
              <a:rPr lang="cs-CZ" sz="2000" dirty="0" smtClean="0"/>
              <a:t>___________________________________________________________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___________________________________________________________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___________________________________________________________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___________________________________________________________</a:t>
            </a:r>
            <a:endParaRPr lang="cs-CZ" sz="2000" dirty="0"/>
          </a:p>
        </p:txBody>
      </p:sp>
      <p:pic>
        <p:nvPicPr>
          <p:cNvPr id="2052" name="Picture 4" descr="C:\Documents and Settings\xp\Local Settings\Temporary Internet Files\Content.IE5\USX3F15F\MC9004404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548680"/>
            <a:ext cx="1049341" cy="864564"/>
          </a:xfrm>
          <a:prstGeom prst="rect">
            <a:avLst/>
          </a:prstGeom>
          <a:noFill/>
        </p:spPr>
      </p:pic>
      <p:pic>
        <p:nvPicPr>
          <p:cNvPr id="2053" name="Picture 5" descr="C:\Documents and Settings\xp\Local Settings\Temporary Internet Files\Content.IE5\O4KPLS3P\MC90044042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941168"/>
            <a:ext cx="1224136" cy="12890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123</Words>
  <Application>Microsoft Office PowerPoint</Application>
  <PresentationFormat>Předvádění na obrazovce (4:3)</PresentationFormat>
  <Paragraphs>36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ANOTACE</vt:lpstr>
      <vt:lpstr>SHODA PŘÍSUDKU S PODMĚTEM RODU STŘEDNÍHO - CVIČENÍ</vt:lpstr>
      <vt:lpstr>SHODA PŘÍSUDKU S PODMĚTEM RODU STŘEDNÍHO - CVIČENÍ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Dell610</cp:lastModifiedBy>
  <cp:revision>18</cp:revision>
  <dcterms:created xsi:type="dcterms:W3CDTF">2013-05-30T18:27:11Z</dcterms:created>
  <dcterms:modified xsi:type="dcterms:W3CDTF">2013-05-30T21:17:03Z</dcterms:modified>
</cp:coreProperties>
</file>