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2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PODMĚTEM RODU STŘEDNÍHO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VY_32_INOVACE_6_SHODA </a:t>
          </a:r>
          <a:r>
            <a:rPr lang="cs-CZ" sz="2000" baseline="0" dirty="0" smtClean="0"/>
            <a:t>PŘÍSUDKU S PODMĚTEM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955E54-67A9-410B-A0FE-60453DB18F62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A0F0EA-B481-4286-B6A5-72CB7E1E1703}" type="presOf" srcId="{4C35D32F-0EAB-4CD7-82EE-45574DC2A586}" destId="{8BEBB6EC-1DAA-4CAC-8A25-BC0FCBD5DBD5}" srcOrd="0" destOrd="0" presId="urn:microsoft.com/office/officeart/2005/8/layout/target3"/>
    <dgm:cxn modelId="{C8DD1F92-19B6-4708-A687-20D144973969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5C25697-A00E-43B3-99E6-8097487FFBB2}" type="presOf" srcId="{D1B46980-6531-4606-95E6-44980827E919}" destId="{2BE915AB-18AA-4053-B92C-3BFC9ED204BB}" srcOrd="1" destOrd="0" presId="urn:microsoft.com/office/officeart/2005/8/layout/target3"/>
    <dgm:cxn modelId="{9B0F4EAE-264C-4D1A-80AC-1CE1F1D93E06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B3B959A-D31E-4B16-81D3-B389FB5DE63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AC875F3-CA8E-4508-B4E6-2E680DD16B9C}" type="presOf" srcId="{4C35D32F-0EAB-4CD7-82EE-45574DC2A586}" destId="{890E4F0B-2866-4A3F-A3C7-2A14B1797930}" srcOrd="1" destOrd="0" presId="urn:microsoft.com/office/officeart/2005/8/layout/target3"/>
    <dgm:cxn modelId="{6509C9FF-F789-4E54-BB34-1763434785DB}" type="presOf" srcId="{757F3AB3-0718-4624-B441-E567A8F0AB56}" destId="{333A1088-737F-45CB-B68E-254E46348037}" srcOrd="0" destOrd="0" presId="urn:microsoft.com/office/officeart/2005/8/layout/target3"/>
    <dgm:cxn modelId="{9FCCED61-C8A8-4E13-A6F7-33F929573590}" type="presOf" srcId="{D1B46980-6531-4606-95E6-44980827E919}" destId="{6140AFEC-043D-4C43-A2F9-D0F5331DF3A3}" srcOrd="0" destOrd="0" presId="urn:microsoft.com/office/officeart/2005/8/layout/target3"/>
    <dgm:cxn modelId="{6AE01CD9-DE03-44EA-A52C-6C5FD80F7177}" type="presOf" srcId="{B651F6E3-6281-48DB-9319-2AEAFDAE7572}" destId="{619D679B-A015-4ECF-8348-D1034C574F40}" srcOrd="0" destOrd="0" presId="urn:microsoft.com/office/officeart/2005/8/layout/target3"/>
    <dgm:cxn modelId="{379F8F97-F3C6-4F01-8846-66D943C55693}" type="presOf" srcId="{D1D4F407-5343-4D3F-B5B9-D407B03CAEB4}" destId="{D005CE8C-CC26-4C3E-AC11-E15060ECD759}" srcOrd="0" destOrd="0" presId="urn:microsoft.com/office/officeart/2005/8/layout/target3"/>
    <dgm:cxn modelId="{D1AAA826-3A31-418D-A40B-9C48ED871722}" type="presParOf" srcId="{333A1088-737F-45CB-B68E-254E46348037}" destId="{F5ABB229-8D3B-4694-996A-96F23CF14429}" srcOrd="0" destOrd="0" presId="urn:microsoft.com/office/officeart/2005/8/layout/target3"/>
    <dgm:cxn modelId="{BB1861C8-67EA-4986-916F-04BFB3D073CA}" type="presParOf" srcId="{333A1088-737F-45CB-B68E-254E46348037}" destId="{F41139FD-01EE-4571-8B17-4FB00FC51163}" srcOrd="1" destOrd="0" presId="urn:microsoft.com/office/officeart/2005/8/layout/target3"/>
    <dgm:cxn modelId="{EF222F10-CF64-406E-BEB4-230A5558E8E6}" type="presParOf" srcId="{333A1088-737F-45CB-B68E-254E46348037}" destId="{D005CE8C-CC26-4C3E-AC11-E15060ECD759}" srcOrd="2" destOrd="0" presId="urn:microsoft.com/office/officeart/2005/8/layout/target3"/>
    <dgm:cxn modelId="{16A5236C-784F-4F0D-9A3C-77B7ED0EB478}" type="presParOf" srcId="{333A1088-737F-45CB-B68E-254E46348037}" destId="{2C702D82-9B77-49B7-9568-BB8EB47C3372}" srcOrd="3" destOrd="0" presId="urn:microsoft.com/office/officeart/2005/8/layout/target3"/>
    <dgm:cxn modelId="{89D70238-310E-4645-9013-C9E8BA526A90}" type="presParOf" srcId="{333A1088-737F-45CB-B68E-254E46348037}" destId="{A52A0455-90FF-4808-ABD0-F02540D31D5A}" srcOrd="4" destOrd="0" presId="urn:microsoft.com/office/officeart/2005/8/layout/target3"/>
    <dgm:cxn modelId="{B4462E28-50D8-46D9-8693-F61262327DCD}" type="presParOf" srcId="{333A1088-737F-45CB-B68E-254E46348037}" destId="{6140AFEC-043D-4C43-A2F9-D0F5331DF3A3}" srcOrd="5" destOrd="0" presId="urn:microsoft.com/office/officeart/2005/8/layout/target3"/>
    <dgm:cxn modelId="{2DA9A667-A07C-478E-83A4-8BB1CEA2D5F2}" type="presParOf" srcId="{333A1088-737F-45CB-B68E-254E46348037}" destId="{9358AC05-5D7D-4327-9F80-1AD486AEA664}" srcOrd="6" destOrd="0" presId="urn:microsoft.com/office/officeart/2005/8/layout/target3"/>
    <dgm:cxn modelId="{4E060409-6308-4501-9EA5-27A1FDDE9996}" type="presParOf" srcId="{333A1088-737F-45CB-B68E-254E46348037}" destId="{313FC574-E1CD-4FB4-B054-0B805CE0447D}" srcOrd="7" destOrd="0" presId="urn:microsoft.com/office/officeart/2005/8/layout/target3"/>
    <dgm:cxn modelId="{0963A502-E0AC-4D7A-8E8D-8B406EFE2F7E}" type="presParOf" srcId="{333A1088-737F-45CB-B68E-254E46348037}" destId="{619D679B-A015-4ECF-8348-D1034C574F40}" srcOrd="8" destOrd="0" presId="urn:microsoft.com/office/officeart/2005/8/layout/target3"/>
    <dgm:cxn modelId="{CB23C2B9-D1B3-43F5-A07E-D03499ED97D4}" type="presParOf" srcId="{333A1088-737F-45CB-B68E-254E46348037}" destId="{322283A8-4A27-4CDA-BAE3-F381106A9174}" srcOrd="9" destOrd="0" presId="urn:microsoft.com/office/officeart/2005/8/layout/target3"/>
    <dgm:cxn modelId="{FB96142F-75B8-4010-9569-E3F1D1CBCD84}" type="presParOf" srcId="{333A1088-737F-45CB-B68E-254E46348037}" destId="{FFC9F71D-1B4F-4AD9-A4A6-86ADEFC8AF5C}" srcOrd="10" destOrd="0" presId="urn:microsoft.com/office/officeart/2005/8/layout/target3"/>
    <dgm:cxn modelId="{906C3698-5A57-435F-8C3B-E511FAEC8EE8}" type="presParOf" srcId="{333A1088-737F-45CB-B68E-254E46348037}" destId="{25B08C86-7E15-44DC-BE7F-FFB55DD49D12}" srcOrd="11" destOrd="0" presId="urn:microsoft.com/office/officeart/2005/8/layout/target3"/>
    <dgm:cxn modelId="{23B51F0C-C8CF-4858-90E8-A8CAD66ABC67}" type="presParOf" srcId="{333A1088-737F-45CB-B68E-254E46348037}" destId="{76644BE8-9D7C-4C09-B250-3D10AF48CBB7}" srcOrd="12" destOrd="0" presId="urn:microsoft.com/office/officeart/2005/8/layout/target3"/>
    <dgm:cxn modelId="{413D073F-B19F-484A-A76D-6DCA5623D626}" type="presParOf" srcId="{333A1088-737F-45CB-B68E-254E46348037}" destId="{EE85B701-7295-41C0-BA7A-34D3756A2AE6}" srcOrd="13" destOrd="0" presId="urn:microsoft.com/office/officeart/2005/8/layout/target3"/>
    <dgm:cxn modelId="{365EDC66-C477-46F8-9F5F-3E79BEAA01F6}" type="presParOf" srcId="{333A1088-737F-45CB-B68E-254E46348037}" destId="{8BEBB6EC-1DAA-4CAC-8A25-BC0FCBD5DBD5}" srcOrd="14" destOrd="0" presId="urn:microsoft.com/office/officeart/2005/8/layout/target3"/>
    <dgm:cxn modelId="{96CB3B31-01C8-44E0-90AF-8E99AB29AA62}" type="presParOf" srcId="{333A1088-737F-45CB-B68E-254E46348037}" destId="{AED2198E-93D5-4001-81B4-73124B309672}" srcOrd="15" destOrd="0" presId="urn:microsoft.com/office/officeart/2005/8/layout/target3"/>
    <dgm:cxn modelId="{84B18691-246E-4B60-ACE9-EE1BBEE446D6}" type="presParOf" srcId="{333A1088-737F-45CB-B68E-254E46348037}" destId="{2BE915AB-18AA-4053-B92C-3BFC9ED204BB}" srcOrd="16" destOrd="0" presId="urn:microsoft.com/office/officeart/2005/8/layout/target3"/>
    <dgm:cxn modelId="{0CB6E258-8870-4B53-89D1-DA6A62CB51F1}" type="presParOf" srcId="{333A1088-737F-45CB-B68E-254E46348037}" destId="{6BB5E863-4638-4E1D-BFDE-399D028AC4ED}" srcOrd="17" destOrd="0" presId="urn:microsoft.com/office/officeart/2005/8/layout/target3"/>
    <dgm:cxn modelId="{DFABAD89-ACD4-4266-8A2A-21D7360361DE}" type="presParOf" srcId="{333A1088-737F-45CB-B68E-254E46348037}" destId="{5A5FFA88-C948-4069-8E93-59FA12366E83}" srcOrd="18" destOrd="0" presId="urn:microsoft.com/office/officeart/2005/8/layout/target3"/>
    <dgm:cxn modelId="{C0EFAAA0-C622-44BA-B47E-F3F2BD91C1D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VY_32_INOVACE_6_SHODA </a:t>
          </a:r>
          <a:r>
            <a:rPr lang="cs-CZ" sz="2000" kern="1200" baseline="0" dirty="0" smtClean="0"/>
            <a:t>PŘÍSUDKU S PODMĚTEM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PODMĚTEM RODU STŘEDNÍHO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704AD0-C1CB-4399-B5F5-D8224779653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4D0FB6-116C-49E3-9553-AA97DF59320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C9350-15CA-46CC-B58D-E07795DD57E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47479C-714A-4602-B41E-AC4C707A12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4.ročníku.</a:t>
            </a:r>
          </a:p>
          <a:p>
            <a:r>
              <a:rPr lang="cs-CZ" sz="2000" dirty="0" smtClean="0"/>
              <a:t>Žáci mají za úkol vymyslet k podstatným jménům vhodná příčestí minulá. Na tomto cvičení můžeme vyvodit pojem ZÁKLADNÍ SKLADEBNÍ DVOJICE. Následně mají vymyslet s vzniklými základními skladebními dvojicemi věty.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r>
              <a:rPr lang="cs-CZ" sz="2000" dirty="0" smtClean="0"/>
              <a:t> 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STŘEDNÍHO - CVIČENÍ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K daným podstatným jménům doplňuj vhodná příčestí minulá.</a:t>
            </a:r>
          </a:p>
          <a:p>
            <a:endParaRPr lang="cs-CZ" sz="2000" dirty="0" smtClean="0"/>
          </a:p>
          <a:p>
            <a:r>
              <a:rPr lang="cs-CZ" sz="2000" dirty="0" smtClean="0"/>
              <a:t>Kuřata …………………………….		Okna……………………………..</a:t>
            </a:r>
          </a:p>
          <a:p>
            <a:r>
              <a:rPr lang="cs-CZ" sz="2000" dirty="0" smtClean="0"/>
              <a:t>Kladivo …………………………..		Jablka ……………………………</a:t>
            </a:r>
          </a:p>
          <a:p>
            <a:r>
              <a:rPr lang="cs-CZ" sz="2000" dirty="0" smtClean="0"/>
              <a:t>Telata …………………………….		Holoubata …………………….</a:t>
            </a:r>
          </a:p>
          <a:p>
            <a:r>
              <a:rPr lang="cs-CZ" sz="2000" dirty="0" smtClean="0"/>
              <a:t>Auta ………………………………		Letadla …………………………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1026" name="Picture 2" descr="C:\Documents and Settings\xp\Local Settings\Temporary Internet Files\Content.IE5\SX7A2TT0\MC9004375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332656"/>
            <a:ext cx="930884" cy="938827"/>
          </a:xfrm>
          <a:prstGeom prst="rect">
            <a:avLst/>
          </a:prstGeom>
          <a:noFill/>
        </p:spPr>
      </p:pic>
      <p:pic>
        <p:nvPicPr>
          <p:cNvPr id="1027" name="Picture 3" descr="C:\Documents and Settings\xp\Local Settings\Temporary Internet Files\Content.IE5\P56S2URS\MC90043637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645024"/>
            <a:ext cx="1073274" cy="1073274"/>
          </a:xfrm>
          <a:prstGeom prst="rect">
            <a:avLst/>
          </a:prstGeom>
          <a:noFill/>
        </p:spPr>
      </p:pic>
      <p:pic>
        <p:nvPicPr>
          <p:cNvPr id="1028" name="Picture 4" descr="C:\Documents and Settings\xp\Local Settings\Temporary Internet Files\Content.IE5\P56S2URS\MC9002171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221088"/>
            <a:ext cx="973851" cy="1122194"/>
          </a:xfrm>
          <a:prstGeom prst="rect">
            <a:avLst/>
          </a:prstGeom>
          <a:noFill/>
        </p:spPr>
      </p:pic>
      <p:pic>
        <p:nvPicPr>
          <p:cNvPr id="1029" name="Picture 5" descr="C:\Documents and Settings\xp\Local Settings\Temporary Internet Files\Content.IE5\3Z3ZOWXU\MC90044038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2564904"/>
            <a:ext cx="1299592" cy="1299592"/>
          </a:xfrm>
          <a:prstGeom prst="rect">
            <a:avLst/>
          </a:prstGeom>
          <a:noFill/>
        </p:spPr>
      </p:pic>
      <p:pic>
        <p:nvPicPr>
          <p:cNvPr id="1030" name="Picture 6" descr="C:\Documents and Settings\xp\Local Settings\Temporary Internet Files\Content.IE5\O4KPLS3P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4725144"/>
            <a:ext cx="1227584" cy="1227584"/>
          </a:xfrm>
          <a:prstGeom prst="rect">
            <a:avLst/>
          </a:prstGeom>
          <a:noFill/>
        </p:spPr>
      </p:pic>
      <p:pic>
        <p:nvPicPr>
          <p:cNvPr id="1031" name="Picture 7" descr="C:\Documents and Settings\xp\Local Settings\Temporary Internet Files\Content.IE5\SX7A2TT0\MP90026227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4869160"/>
            <a:ext cx="1392388" cy="918976"/>
          </a:xfrm>
          <a:prstGeom prst="rect">
            <a:avLst/>
          </a:prstGeom>
          <a:noFill/>
        </p:spPr>
      </p:pic>
      <p:pic>
        <p:nvPicPr>
          <p:cNvPr id="1032" name="Picture 8" descr="C:\Documents and Settings\xp\Local Settings\Temporary Internet Files\Content.IE5\P56S2URS\MP90044906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11960" y="4221088"/>
            <a:ext cx="1373554" cy="12560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STŘEDNÍHO - CVIČENÍ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Vymysli s těmito skladebními dvojicemi věty a napiš je do volných řádků.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</a:t>
            </a:r>
            <a:endParaRPr lang="cs-CZ" sz="2000" dirty="0"/>
          </a:p>
        </p:txBody>
      </p:sp>
      <p:pic>
        <p:nvPicPr>
          <p:cNvPr id="2052" name="Picture 4" descr="C:\Documents and Settings\xp\Local Settings\Temporary Internet Files\Content.IE5\USX3F15F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548680"/>
            <a:ext cx="1049341" cy="864564"/>
          </a:xfrm>
          <a:prstGeom prst="rect">
            <a:avLst/>
          </a:prstGeom>
          <a:noFill/>
        </p:spPr>
      </p:pic>
      <p:pic>
        <p:nvPicPr>
          <p:cNvPr id="2053" name="Picture 5" descr="C:\Documents and Settings\xp\Local Settings\Temporary Internet Files\Content.IE5\O4KPLS3P\MC9004404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941168"/>
            <a:ext cx="1224136" cy="12890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117</Words>
  <Application>Microsoft Office PowerPoint</Application>
  <PresentationFormat>Předvádění na obrazovce (4:3)</PresentationFormat>
  <Paragraphs>33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SHODA PŘÍSUDKU S PODMĚTEM RODU STŘEDNÍHO - CVIČENÍ</vt:lpstr>
      <vt:lpstr>SHODA PŘÍSUDKU S PODMĚTEM RODU STŘEDNÍHO - CVIČENÍ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2</cp:revision>
  <dcterms:created xsi:type="dcterms:W3CDTF">2013-05-30T19:13:39Z</dcterms:created>
  <dcterms:modified xsi:type="dcterms:W3CDTF">2013-05-30T21:16:50Z</dcterms:modified>
</cp:coreProperties>
</file>