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</a:t>
          </a:r>
          <a:r>
            <a:rPr lang="cs-CZ" sz="2000" dirty="0" smtClean="0"/>
            <a:t>DĚTI - CVIČENÍ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VY_32_INOVACE_8_SHODA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6194FD-EB8E-47BD-AA40-32A17EE4C2F4}" type="presOf" srcId="{757F3AB3-0718-4624-B441-E567A8F0AB56}" destId="{333A1088-737F-45CB-B68E-254E46348037}" srcOrd="0" destOrd="0" presId="urn:microsoft.com/office/officeart/2005/8/layout/target3"/>
    <dgm:cxn modelId="{F8E92579-7BE6-4874-A1F8-37B9019B6934}" type="presOf" srcId="{D1D4F407-5343-4D3F-B5B9-D407B03CAEB4}" destId="{AED2198E-93D5-4001-81B4-73124B309672}" srcOrd="1" destOrd="0" presId="urn:microsoft.com/office/officeart/2005/8/layout/target3"/>
    <dgm:cxn modelId="{6A925951-64F2-4E7E-9321-FF83D1A27EF4}" type="presOf" srcId="{4C35D32F-0EAB-4CD7-82EE-45574DC2A586}" destId="{890E4F0B-2866-4A3F-A3C7-2A14B1797930}" srcOrd="1" destOrd="0" presId="urn:microsoft.com/office/officeart/2005/8/layout/target3"/>
    <dgm:cxn modelId="{46E45E4B-45BA-46CD-8446-D9D777FFEFA8}" type="presOf" srcId="{B651F6E3-6281-48DB-9319-2AEAFDAE7572}" destId="{6BB5E863-4638-4E1D-BFDE-399D028AC4ED}" srcOrd="1" destOrd="0" presId="urn:microsoft.com/office/officeart/2005/8/layout/target3"/>
    <dgm:cxn modelId="{C8F934AA-FE91-4F74-88CC-ED0883969A51}" type="presOf" srcId="{D1D4F407-5343-4D3F-B5B9-D407B03CAEB4}" destId="{D005CE8C-CC26-4C3E-AC11-E15060ECD759}" srcOrd="0" destOrd="0" presId="urn:microsoft.com/office/officeart/2005/8/layout/target3"/>
    <dgm:cxn modelId="{79512257-1450-49B2-92E0-176F955A0F8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4B10F3-ABC1-42AC-B869-DA83C6ACA69F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16787E-4B15-4902-8C23-49733AE694D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054789A-B02C-4DCA-B81C-208F6931C136}" type="presOf" srcId="{D1B46980-6531-4606-95E6-44980827E919}" destId="{6140AFEC-043D-4C43-A2F9-D0F5331DF3A3}" srcOrd="0" destOrd="0" presId="urn:microsoft.com/office/officeart/2005/8/layout/target3"/>
    <dgm:cxn modelId="{997CA3C2-48D2-4392-9645-F9BE1558C8C0}" type="presOf" srcId="{D8197B8C-B260-4A16-BDF4-0947B075E274}" destId="{5A5FFA88-C948-4069-8E93-59FA12366E83}" srcOrd="1" destOrd="0" presId="urn:microsoft.com/office/officeart/2005/8/layout/target3"/>
    <dgm:cxn modelId="{7B6EBC9C-D1FC-49D2-9469-2B602729F5C6}" type="presOf" srcId="{D1B46980-6531-4606-95E6-44980827E919}" destId="{2BE915AB-18AA-4053-B92C-3BFC9ED204BB}" srcOrd="1" destOrd="0" presId="urn:microsoft.com/office/officeart/2005/8/layout/target3"/>
    <dgm:cxn modelId="{A3B4F398-3DE1-48A0-BD5C-82FAA0E8D4DC}" type="presParOf" srcId="{333A1088-737F-45CB-B68E-254E46348037}" destId="{F5ABB229-8D3B-4694-996A-96F23CF14429}" srcOrd="0" destOrd="0" presId="urn:microsoft.com/office/officeart/2005/8/layout/target3"/>
    <dgm:cxn modelId="{9B7F1509-3CD5-4948-A273-CF008378102D}" type="presParOf" srcId="{333A1088-737F-45CB-B68E-254E46348037}" destId="{F41139FD-01EE-4571-8B17-4FB00FC51163}" srcOrd="1" destOrd="0" presId="urn:microsoft.com/office/officeart/2005/8/layout/target3"/>
    <dgm:cxn modelId="{3DBEA4A1-9180-4F55-ADAD-4AAA955ADBE4}" type="presParOf" srcId="{333A1088-737F-45CB-B68E-254E46348037}" destId="{D005CE8C-CC26-4C3E-AC11-E15060ECD759}" srcOrd="2" destOrd="0" presId="urn:microsoft.com/office/officeart/2005/8/layout/target3"/>
    <dgm:cxn modelId="{EBBAFC1C-FD03-4FC1-9116-FD8B040A63CF}" type="presParOf" srcId="{333A1088-737F-45CB-B68E-254E46348037}" destId="{2C702D82-9B77-49B7-9568-BB8EB47C3372}" srcOrd="3" destOrd="0" presId="urn:microsoft.com/office/officeart/2005/8/layout/target3"/>
    <dgm:cxn modelId="{290FB00A-3D7D-4C04-BADA-814D9AC2C6B5}" type="presParOf" srcId="{333A1088-737F-45CB-B68E-254E46348037}" destId="{A52A0455-90FF-4808-ABD0-F02540D31D5A}" srcOrd="4" destOrd="0" presId="urn:microsoft.com/office/officeart/2005/8/layout/target3"/>
    <dgm:cxn modelId="{B5C0B8D6-E075-438A-8004-8D00E36C9080}" type="presParOf" srcId="{333A1088-737F-45CB-B68E-254E46348037}" destId="{6140AFEC-043D-4C43-A2F9-D0F5331DF3A3}" srcOrd="5" destOrd="0" presId="urn:microsoft.com/office/officeart/2005/8/layout/target3"/>
    <dgm:cxn modelId="{AF6047E0-001F-44D2-805C-212F3EBE6E23}" type="presParOf" srcId="{333A1088-737F-45CB-B68E-254E46348037}" destId="{9358AC05-5D7D-4327-9F80-1AD486AEA664}" srcOrd="6" destOrd="0" presId="urn:microsoft.com/office/officeart/2005/8/layout/target3"/>
    <dgm:cxn modelId="{08514328-127C-44CF-8A4E-02A32BED8521}" type="presParOf" srcId="{333A1088-737F-45CB-B68E-254E46348037}" destId="{313FC574-E1CD-4FB4-B054-0B805CE0447D}" srcOrd="7" destOrd="0" presId="urn:microsoft.com/office/officeart/2005/8/layout/target3"/>
    <dgm:cxn modelId="{3CC14317-0840-4D53-B3B4-412E0E00E535}" type="presParOf" srcId="{333A1088-737F-45CB-B68E-254E46348037}" destId="{619D679B-A015-4ECF-8348-D1034C574F40}" srcOrd="8" destOrd="0" presId="urn:microsoft.com/office/officeart/2005/8/layout/target3"/>
    <dgm:cxn modelId="{D7E18055-2A10-4E1F-8785-7AEC3CB0C8DE}" type="presParOf" srcId="{333A1088-737F-45CB-B68E-254E46348037}" destId="{322283A8-4A27-4CDA-BAE3-F381106A9174}" srcOrd="9" destOrd="0" presId="urn:microsoft.com/office/officeart/2005/8/layout/target3"/>
    <dgm:cxn modelId="{1F677F5A-48DF-4FC9-A4B2-B823E33CADB3}" type="presParOf" srcId="{333A1088-737F-45CB-B68E-254E46348037}" destId="{FFC9F71D-1B4F-4AD9-A4A6-86ADEFC8AF5C}" srcOrd="10" destOrd="0" presId="urn:microsoft.com/office/officeart/2005/8/layout/target3"/>
    <dgm:cxn modelId="{D4E849C2-4B12-404E-84A5-10CC478BAAB2}" type="presParOf" srcId="{333A1088-737F-45CB-B68E-254E46348037}" destId="{25B08C86-7E15-44DC-BE7F-FFB55DD49D12}" srcOrd="11" destOrd="0" presId="urn:microsoft.com/office/officeart/2005/8/layout/target3"/>
    <dgm:cxn modelId="{E2F7E18B-FDB1-4A40-A45D-552D0E8CC181}" type="presParOf" srcId="{333A1088-737F-45CB-B68E-254E46348037}" destId="{76644BE8-9D7C-4C09-B250-3D10AF48CBB7}" srcOrd="12" destOrd="0" presId="urn:microsoft.com/office/officeart/2005/8/layout/target3"/>
    <dgm:cxn modelId="{52C46380-7E36-4257-AB7B-353105E5AD8E}" type="presParOf" srcId="{333A1088-737F-45CB-B68E-254E46348037}" destId="{EE85B701-7295-41C0-BA7A-34D3756A2AE6}" srcOrd="13" destOrd="0" presId="urn:microsoft.com/office/officeart/2005/8/layout/target3"/>
    <dgm:cxn modelId="{F49BF624-DAFA-42A4-AAA5-67403149A09C}" type="presParOf" srcId="{333A1088-737F-45CB-B68E-254E46348037}" destId="{8BEBB6EC-1DAA-4CAC-8A25-BC0FCBD5DBD5}" srcOrd="14" destOrd="0" presId="urn:microsoft.com/office/officeart/2005/8/layout/target3"/>
    <dgm:cxn modelId="{78F2DAC2-81FB-4D09-B583-CC0C68BF8539}" type="presParOf" srcId="{333A1088-737F-45CB-B68E-254E46348037}" destId="{AED2198E-93D5-4001-81B4-73124B309672}" srcOrd="15" destOrd="0" presId="urn:microsoft.com/office/officeart/2005/8/layout/target3"/>
    <dgm:cxn modelId="{C54A396C-C28E-4E4D-A530-CFF20F97B903}" type="presParOf" srcId="{333A1088-737F-45CB-B68E-254E46348037}" destId="{2BE915AB-18AA-4053-B92C-3BFC9ED204BB}" srcOrd="16" destOrd="0" presId="urn:microsoft.com/office/officeart/2005/8/layout/target3"/>
    <dgm:cxn modelId="{604294C9-F6C0-40C9-B122-AA53ED14D6F4}" type="presParOf" srcId="{333A1088-737F-45CB-B68E-254E46348037}" destId="{6BB5E863-4638-4E1D-BFDE-399D028AC4ED}" srcOrd="17" destOrd="0" presId="urn:microsoft.com/office/officeart/2005/8/layout/target3"/>
    <dgm:cxn modelId="{BF6DD29E-6C3E-4BAA-9D4A-82CD84FE38C0}" type="presParOf" srcId="{333A1088-737F-45CB-B68E-254E46348037}" destId="{5A5FFA88-C948-4069-8E93-59FA12366E83}" srcOrd="18" destOrd="0" presId="urn:microsoft.com/office/officeart/2005/8/layout/target3"/>
    <dgm:cxn modelId="{2EC01295-4AA8-4F3C-AC95-FA414B3A86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VY_32_INOVACE_8_SHODA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</a:t>
          </a:r>
          <a:r>
            <a:rPr lang="cs-CZ" sz="2000" kern="1200" dirty="0" smtClean="0"/>
            <a:t>DĚTI - CVIČENÍ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72DB02-BDC8-4418-BB74-95263535A027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A8AE0E-07DE-4E06-A2CD-486EAAEBE1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A4145-C8F0-43E7-8EB7-0F52B77AC81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50E43-D9F4-4DD6-AC45-385C5D67C8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</a:t>
            </a:r>
          </a:p>
          <a:p>
            <a:r>
              <a:rPr lang="cs-CZ" sz="2000" dirty="0" smtClean="0"/>
              <a:t>Žáci si procvičují shodu přísudku s podmětem </a:t>
            </a:r>
            <a:r>
              <a:rPr lang="cs-CZ" sz="2000" i="1" dirty="0" smtClean="0"/>
              <a:t>děti – </a:t>
            </a:r>
            <a:r>
              <a:rPr lang="cs-CZ" sz="2000" dirty="0" smtClean="0"/>
              <a:t>odpovídají  na otázky a následně kreslí obrázek a popisují činnost, kterou děti na obrázku vykonávají. Možné pracovat a kreslit na interaktivní tabuli.</a:t>
            </a:r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 smtClean="0"/>
          </a:p>
          <a:p>
            <a:endParaRPr lang="cs-CZ" sz="2000" i="1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SHODA PŘÍSUDKU S PODMĚTEM DĚTI - CVIČENÍ 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Na otázky odpověz celými větami.</a:t>
            </a:r>
          </a:p>
          <a:p>
            <a:endParaRPr lang="cs-CZ" sz="2000" dirty="0"/>
          </a:p>
          <a:p>
            <a:r>
              <a:rPr lang="cs-CZ" sz="2000" dirty="0" smtClean="0"/>
              <a:t>Co děti viděly?  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Proč děti plakaly? 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Na koho děti čekaly? 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Co děti ve škole dělaly? _______________________________________</a:t>
            </a:r>
            <a:endParaRPr lang="cs-CZ" sz="2000" dirty="0"/>
          </a:p>
        </p:txBody>
      </p:sp>
      <p:pic>
        <p:nvPicPr>
          <p:cNvPr id="1026" name="Picture 2" descr="C:\Documents and Settings\xp\Local Settings\Temporary Internet Files\Content.IE5\3Z3ZOWXU\MC9004448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844824"/>
            <a:ext cx="1152128" cy="1491964"/>
          </a:xfrm>
          <a:prstGeom prst="rect">
            <a:avLst/>
          </a:prstGeom>
          <a:noFill/>
        </p:spPr>
      </p:pic>
      <p:pic>
        <p:nvPicPr>
          <p:cNvPr id="1027" name="Picture 3" descr="C:\Documents and Settings\xp\Local Settings\Temporary Internet Files\Content.IE5\O4KPLS3P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32656"/>
            <a:ext cx="1028270" cy="1028270"/>
          </a:xfrm>
          <a:prstGeom prst="rect">
            <a:avLst/>
          </a:prstGeom>
          <a:noFill/>
        </p:spPr>
      </p:pic>
      <p:pic>
        <p:nvPicPr>
          <p:cNvPr id="1028" name="Picture 4" descr="C:\Documents and Settings\xp\Local Settings\Temporary Internet Files\Content.IE5\SX7A2TT0\MC90044057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4664"/>
            <a:ext cx="956262" cy="9562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SHODA PŘÍSUDKU S PODMĚTEM DĚTI – obrázek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Co děti dělaly? Vybarvi obrázek a děti dokresli.</a:t>
            </a:r>
            <a:endParaRPr lang="cs-CZ" sz="2000" dirty="0"/>
          </a:p>
        </p:txBody>
      </p:sp>
      <p:pic>
        <p:nvPicPr>
          <p:cNvPr id="2050" name="Picture 2" descr="C:\Documents and Settings\xp\Local Settings\Temporary Internet Files\Content.IE5\P56S2URS\MC900297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284984"/>
            <a:ext cx="5519296" cy="23332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DĚTI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Nakreslete dva obrázky dětí, jak vykonávají nějakou činnost. Napište v minulém čase, co děti dělaly. Věty pište do sešitu.</a:t>
            </a:r>
          </a:p>
          <a:p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780928"/>
          <a:ext cx="3456384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384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932040" y="2780928"/>
          <a:ext cx="3312368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Documents and Settings\xp\Local Settings\Temporary Internet Files\Content.IE5\3Z3ZOWXU\MC9004404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25663" cy="1050399"/>
          </a:xfrm>
          <a:prstGeom prst="rect">
            <a:avLst/>
          </a:prstGeom>
          <a:noFill/>
        </p:spPr>
      </p:pic>
      <p:pic>
        <p:nvPicPr>
          <p:cNvPr id="3075" name="Picture 3" descr="C:\Documents and Settings\xp\Local Settings\Temporary Internet Files\Content.IE5\O4KPLS3P\MC900438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04664"/>
            <a:ext cx="788417" cy="823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157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SHODA PŘÍSUDKU S PODMĚTEM DĚTI - CVIČENÍ  </vt:lpstr>
      <vt:lpstr>SHODA PŘÍSUDKU S PODMĚTEM DĚTI – obrázek </vt:lpstr>
      <vt:lpstr>SHODA PŘÍSUDKU S PODMĚTEM DĚTI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13</cp:revision>
  <dcterms:created xsi:type="dcterms:W3CDTF">2013-06-01T14:46:33Z</dcterms:created>
  <dcterms:modified xsi:type="dcterms:W3CDTF">2013-06-01T20:49:40Z</dcterms:modified>
</cp:coreProperties>
</file>