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7" r:id="rId2"/>
    <p:sldId id="260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MGR.IRENA PŘEUČILOVA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PROJEKTU:OPVK 1.4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SHODA PŘÍSUDKU S PODMĚTEM RODU ŽENSKÉHO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VY_32_INOVACE_10_SHODA PŘÍSUDKU S PODM.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FF2534-487F-43C3-8329-5DC3206B7298}" type="presOf" srcId="{D8197B8C-B260-4A16-BDF4-0947B075E274}" destId="{25B08C86-7E15-44DC-BE7F-FFB55DD49D12}" srcOrd="0" destOrd="0" presId="urn:microsoft.com/office/officeart/2005/8/layout/target3"/>
    <dgm:cxn modelId="{7A6B9ECD-52C8-43A0-AB95-BA62D586C58F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93F60BD-81C8-4E44-8BE3-3388BA29C816}" type="presOf" srcId="{B651F6E3-6281-48DB-9319-2AEAFDAE7572}" destId="{619D679B-A015-4ECF-8348-D1034C574F40}" srcOrd="0" destOrd="0" presId="urn:microsoft.com/office/officeart/2005/8/layout/target3"/>
    <dgm:cxn modelId="{6E0E346C-340B-4B5A-8A43-39826C27B78E}" type="presOf" srcId="{757F3AB3-0718-4624-B441-E567A8F0AB56}" destId="{333A1088-737F-45CB-B68E-254E46348037}" srcOrd="0" destOrd="0" presId="urn:microsoft.com/office/officeart/2005/8/layout/target3"/>
    <dgm:cxn modelId="{46524066-698A-4B19-841A-6133A5E0E98C}" type="presOf" srcId="{D1D4F407-5343-4D3F-B5B9-D407B03CAEB4}" destId="{AED2198E-93D5-4001-81B4-73124B309672}" srcOrd="1" destOrd="0" presId="urn:microsoft.com/office/officeart/2005/8/layout/target3"/>
    <dgm:cxn modelId="{E717F93B-3B8B-44CF-9CA3-4F52F5047AF1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E66B91F-6F7D-4FEB-8D9B-103895B13F5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D7E6C5-919E-43D0-87D6-8E15AA41B203}" type="presOf" srcId="{B651F6E3-6281-48DB-9319-2AEAFDAE7572}" destId="{6BB5E863-4638-4E1D-BFDE-399D028AC4ED}" srcOrd="1" destOrd="0" presId="urn:microsoft.com/office/officeart/2005/8/layout/target3"/>
    <dgm:cxn modelId="{2E6B0ABA-6F15-489A-AE3D-4B133ED8D7DC}" type="presOf" srcId="{D1D4F407-5343-4D3F-B5B9-D407B03CAEB4}" destId="{D005CE8C-CC26-4C3E-AC11-E15060ECD759}" srcOrd="0" destOrd="0" presId="urn:microsoft.com/office/officeart/2005/8/layout/target3"/>
    <dgm:cxn modelId="{1A305767-0E31-4F3B-9EB2-06F68DA7935F}" type="presOf" srcId="{4C35D32F-0EAB-4CD7-82EE-45574DC2A586}" destId="{8BEBB6EC-1DAA-4CAC-8A25-BC0FCBD5DBD5}" srcOrd="0" destOrd="0" presId="urn:microsoft.com/office/officeart/2005/8/layout/target3"/>
    <dgm:cxn modelId="{556039C2-613C-4B1A-B709-BDB0B3515FBA}" type="presOf" srcId="{D8197B8C-B260-4A16-BDF4-0947B075E274}" destId="{5A5FFA88-C948-4069-8E93-59FA12366E83}" srcOrd="1" destOrd="0" presId="urn:microsoft.com/office/officeart/2005/8/layout/target3"/>
    <dgm:cxn modelId="{A9879E04-0BD4-40CB-AC8D-E6B82BFC87E8}" type="presParOf" srcId="{333A1088-737F-45CB-B68E-254E46348037}" destId="{F5ABB229-8D3B-4694-996A-96F23CF14429}" srcOrd="0" destOrd="0" presId="urn:microsoft.com/office/officeart/2005/8/layout/target3"/>
    <dgm:cxn modelId="{5436E07F-8E25-4DB3-A13A-CF3BE6D5444D}" type="presParOf" srcId="{333A1088-737F-45CB-B68E-254E46348037}" destId="{F41139FD-01EE-4571-8B17-4FB00FC51163}" srcOrd="1" destOrd="0" presId="urn:microsoft.com/office/officeart/2005/8/layout/target3"/>
    <dgm:cxn modelId="{1461C96C-8DCA-45A0-8E0B-A434A5188881}" type="presParOf" srcId="{333A1088-737F-45CB-B68E-254E46348037}" destId="{D005CE8C-CC26-4C3E-AC11-E15060ECD759}" srcOrd="2" destOrd="0" presId="urn:microsoft.com/office/officeart/2005/8/layout/target3"/>
    <dgm:cxn modelId="{FEF81599-2B92-40CE-A62D-9F837A01E28F}" type="presParOf" srcId="{333A1088-737F-45CB-B68E-254E46348037}" destId="{2C702D82-9B77-49B7-9568-BB8EB47C3372}" srcOrd="3" destOrd="0" presId="urn:microsoft.com/office/officeart/2005/8/layout/target3"/>
    <dgm:cxn modelId="{A9065696-7F7D-4E9D-8EA1-F8E54A34F89B}" type="presParOf" srcId="{333A1088-737F-45CB-B68E-254E46348037}" destId="{A52A0455-90FF-4808-ABD0-F02540D31D5A}" srcOrd="4" destOrd="0" presId="urn:microsoft.com/office/officeart/2005/8/layout/target3"/>
    <dgm:cxn modelId="{B01AEE60-4FC5-4F5A-BF37-2110D1C09688}" type="presParOf" srcId="{333A1088-737F-45CB-B68E-254E46348037}" destId="{6140AFEC-043D-4C43-A2F9-D0F5331DF3A3}" srcOrd="5" destOrd="0" presId="urn:microsoft.com/office/officeart/2005/8/layout/target3"/>
    <dgm:cxn modelId="{39854565-7104-4DD4-8C8F-4A6D8DABA178}" type="presParOf" srcId="{333A1088-737F-45CB-B68E-254E46348037}" destId="{9358AC05-5D7D-4327-9F80-1AD486AEA664}" srcOrd="6" destOrd="0" presId="urn:microsoft.com/office/officeart/2005/8/layout/target3"/>
    <dgm:cxn modelId="{30CB7462-394A-41B4-8DCF-A1FFEFBE83EA}" type="presParOf" srcId="{333A1088-737F-45CB-B68E-254E46348037}" destId="{313FC574-E1CD-4FB4-B054-0B805CE0447D}" srcOrd="7" destOrd="0" presId="urn:microsoft.com/office/officeart/2005/8/layout/target3"/>
    <dgm:cxn modelId="{26D4B9E4-5BC4-419D-A667-413675EF2310}" type="presParOf" srcId="{333A1088-737F-45CB-B68E-254E46348037}" destId="{619D679B-A015-4ECF-8348-D1034C574F40}" srcOrd="8" destOrd="0" presId="urn:microsoft.com/office/officeart/2005/8/layout/target3"/>
    <dgm:cxn modelId="{67685363-6D27-436F-8CFF-A1ED20C481FD}" type="presParOf" srcId="{333A1088-737F-45CB-B68E-254E46348037}" destId="{322283A8-4A27-4CDA-BAE3-F381106A9174}" srcOrd="9" destOrd="0" presId="urn:microsoft.com/office/officeart/2005/8/layout/target3"/>
    <dgm:cxn modelId="{556B19C2-C48D-4D84-878B-98C512C4651E}" type="presParOf" srcId="{333A1088-737F-45CB-B68E-254E46348037}" destId="{FFC9F71D-1B4F-4AD9-A4A6-86ADEFC8AF5C}" srcOrd="10" destOrd="0" presId="urn:microsoft.com/office/officeart/2005/8/layout/target3"/>
    <dgm:cxn modelId="{AA28F45A-CBFA-4C8C-A9D5-4A6D8F3E2BCC}" type="presParOf" srcId="{333A1088-737F-45CB-B68E-254E46348037}" destId="{25B08C86-7E15-44DC-BE7F-FFB55DD49D12}" srcOrd="11" destOrd="0" presId="urn:microsoft.com/office/officeart/2005/8/layout/target3"/>
    <dgm:cxn modelId="{88791D40-A4DD-4942-8B32-A5F137941511}" type="presParOf" srcId="{333A1088-737F-45CB-B68E-254E46348037}" destId="{76644BE8-9D7C-4C09-B250-3D10AF48CBB7}" srcOrd="12" destOrd="0" presId="urn:microsoft.com/office/officeart/2005/8/layout/target3"/>
    <dgm:cxn modelId="{1E401989-0756-4D85-BE83-1ECEEEB11FD3}" type="presParOf" srcId="{333A1088-737F-45CB-B68E-254E46348037}" destId="{EE85B701-7295-41C0-BA7A-34D3756A2AE6}" srcOrd="13" destOrd="0" presId="urn:microsoft.com/office/officeart/2005/8/layout/target3"/>
    <dgm:cxn modelId="{91DFDB6E-942B-4DAC-9A95-041B01628D6C}" type="presParOf" srcId="{333A1088-737F-45CB-B68E-254E46348037}" destId="{8BEBB6EC-1DAA-4CAC-8A25-BC0FCBD5DBD5}" srcOrd="14" destOrd="0" presId="urn:microsoft.com/office/officeart/2005/8/layout/target3"/>
    <dgm:cxn modelId="{B3DEC4E5-94A2-4998-B729-DFFB207E2EA2}" type="presParOf" srcId="{333A1088-737F-45CB-B68E-254E46348037}" destId="{AED2198E-93D5-4001-81B4-73124B309672}" srcOrd="15" destOrd="0" presId="urn:microsoft.com/office/officeart/2005/8/layout/target3"/>
    <dgm:cxn modelId="{6B20BEF2-CEA5-4CA9-9196-050AD8718CFB}" type="presParOf" srcId="{333A1088-737F-45CB-B68E-254E46348037}" destId="{2BE915AB-18AA-4053-B92C-3BFC9ED204BB}" srcOrd="16" destOrd="0" presId="urn:microsoft.com/office/officeart/2005/8/layout/target3"/>
    <dgm:cxn modelId="{A738998B-882C-4D37-8DD2-AEB529E31698}" type="presParOf" srcId="{333A1088-737F-45CB-B68E-254E46348037}" destId="{6BB5E863-4638-4E1D-BFDE-399D028AC4ED}" srcOrd="17" destOrd="0" presId="urn:microsoft.com/office/officeart/2005/8/layout/target3"/>
    <dgm:cxn modelId="{D6567BB6-088A-49D9-A6E7-2AF3D78DA271}" type="presParOf" srcId="{333A1088-737F-45CB-B68E-254E46348037}" destId="{5A5FFA88-C948-4069-8E93-59FA12366E83}" srcOrd="18" destOrd="0" presId="urn:microsoft.com/office/officeart/2005/8/layout/target3"/>
    <dgm:cxn modelId="{A6A583C0-3012-4488-9343-1D70F230CBE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MGR.IRENA PŘEUČILOVA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VY_32_INOVACE_10_SHODA PŘÍSUDKU S PODM.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SHODA PŘÍSUDKU S PODMĚTEM RODU ŽENSKÉHO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PROJEKTU:OPVK 1.4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30F9B0-611F-4B95-B2A0-5F72D9DF365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F83B0-549B-4DE2-9742-19DDD13CF2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9EF0C3B-CAFF-4E16-88A3-2943B434D1D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A20B3A-C215-4A88-B676-0E42C043705C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ACAADD-3F7B-4B66-942B-0AD3CAF139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Materiál  je určen pro žáky </a:t>
            </a:r>
            <a:r>
              <a:rPr lang="cs-CZ" sz="2000" dirty="0" smtClean="0"/>
              <a:t>4.ročníku.</a:t>
            </a:r>
          </a:p>
          <a:p>
            <a:r>
              <a:rPr lang="cs-CZ" sz="2000" dirty="0" smtClean="0"/>
              <a:t>Žáci zde najdou shrnutí teorie o shodě přísudku s podmětem rodu ženského. Následně se si své znalosti mohou ověřit v doplňovacím cvičení.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Použité zdroje:</a:t>
            </a:r>
          </a:p>
          <a:p>
            <a:r>
              <a:rPr lang="cs-CZ" sz="2000" dirty="0" smtClean="0"/>
              <a:t>http://office.Microsoft.</a:t>
            </a:r>
            <a:r>
              <a:rPr lang="cs-CZ" sz="2000" dirty="0" err="1" smtClean="0"/>
              <a:t>com</a:t>
            </a:r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pPr lvl="0"/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2800" dirty="0" smtClean="0"/>
              <a:t>               </a:t>
            </a:r>
            <a:r>
              <a:rPr lang="cs-CZ" sz="2800" u="sng" dirty="0" smtClean="0">
                <a:solidFill>
                  <a:srgbClr val="FF0000"/>
                </a:solidFill>
              </a:rPr>
              <a:t>PODMĚT</a:t>
            </a:r>
            <a:r>
              <a:rPr lang="cs-CZ" sz="2800" u="sng" dirty="0" smtClean="0"/>
              <a:t> </a:t>
            </a:r>
            <a:r>
              <a:rPr lang="cs-CZ" sz="2800" u="sng" dirty="0" smtClean="0">
                <a:solidFill>
                  <a:srgbClr val="00B0F0"/>
                </a:solidFill>
              </a:rPr>
              <a:t>RODU</a:t>
            </a:r>
            <a:r>
              <a:rPr lang="cs-CZ" sz="2800" u="sng" dirty="0" smtClean="0"/>
              <a:t> </a:t>
            </a:r>
            <a:r>
              <a:rPr lang="cs-CZ" sz="2800" u="sng" dirty="0" smtClean="0">
                <a:solidFill>
                  <a:srgbClr val="7030A0"/>
                </a:solidFill>
              </a:rPr>
              <a:t>ŽENSKÉHO</a:t>
            </a:r>
            <a:endParaRPr lang="cs-CZ" sz="2000" u="sng" dirty="0" smtClean="0"/>
          </a:p>
          <a:p>
            <a:r>
              <a:rPr lang="cs-CZ" sz="2000" dirty="0" smtClean="0"/>
              <a:t>PAMATUJTE:</a:t>
            </a:r>
          </a:p>
          <a:p>
            <a:r>
              <a:rPr lang="cs-CZ" b="1" dirty="0" smtClean="0">
                <a:latin typeface="Kristen ITC" pitchFamily="66" charset="0"/>
              </a:rPr>
              <a:t>JESTLIŽE  JE  PODMĚT  V MNOŽNÉM  ČÍSLE  RODU ŽENSKÉHO,  PÍŠEME  V KONCOVCE  PŘÍČESTÍ MINULÉHO  TVRDÉ –y</a:t>
            </a:r>
            <a:endParaRPr lang="cs-CZ" sz="2000" b="1" dirty="0" smtClean="0"/>
          </a:p>
          <a:p>
            <a:r>
              <a:rPr lang="cs-CZ" sz="2000" b="1" dirty="0" smtClean="0">
                <a:latin typeface="Kristen ITC" pitchFamily="66" charset="0"/>
              </a:rPr>
              <a:t>Např.</a:t>
            </a:r>
            <a:r>
              <a:rPr lang="cs-CZ" sz="2000" b="1" dirty="0" smtClean="0"/>
              <a:t> Květiny  brzy  uschly. (ty květiny </a:t>
            </a:r>
          </a:p>
          <a:p>
            <a:r>
              <a:rPr lang="cs-CZ" sz="2000" b="1" dirty="0" smtClean="0">
                <a:latin typeface="Kristen ITC" pitchFamily="66" charset="0"/>
              </a:rPr>
              <a:t> </a:t>
            </a:r>
            <a:r>
              <a:rPr lang="cs-CZ" sz="2000" b="1" dirty="0" smtClean="0">
                <a:latin typeface="Kristen ITC" pitchFamily="66" charset="0"/>
              </a:rPr>
              <a:t>                                  </a:t>
            </a:r>
            <a:r>
              <a:rPr lang="cs-CZ" sz="2000" b="1" dirty="0" smtClean="0"/>
              <a:t>v příčestí  minulém píšeme –y)</a:t>
            </a:r>
            <a:endParaRPr lang="cs-CZ" b="1" dirty="0">
              <a:latin typeface="Kristen ITC" pitchFamily="66" charset="0"/>
            </a:endParaRPr>
          </a:p>
        </p:txBody>
      </p:sp>
      <p:pic>
        <p:nvPicPr>
          <p:cNvPr id="1028" name="Picture 4" descr="C:\Documents and Settings\xp\Local Settings\Temporary Internet Files\Content.IE5\O4KPLS3P\MP9004221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581128"/>
            <a:ext cx="1340768" cy="1340768"/>
          </a:xfrm>
          <a:prstGeom prst="rect">
            <a:avLst/>
          </a:prstGeom>
          <a:noFill/>
        </p:spPr>
      </p:pic>
      <p:sp>
        <p:nvSpPr>
          <p:cNvPr id="7" name="Šipka doprava 6"/>
          <p:cNvSpPr/>
          <p:nvPr/>
        </p:nvSpPr>
        <p:spPr>
          <a:xfrm>
            <a:off x="5076056" y="5013176"/>
            <a:ext cx="504056" cy="3406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xp\Local Settings\Temporary Internet Files\Content.IE5\SX7A2TT0\MP90040170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060848"/>
            <a:ext cx="1374656" cy="1099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>
            <a:normAutofit/>
          </a:bodyPr>
          <a:lstStyle/>
          <a:p>
            <a:r>
              <a:rPr lang="cs-CZ" sz="2000" dirty="0" smtClean="0"/>
              <a:t>SHODA PŘÍSUDKU S PODMĚTEM RODU ŽENSKÉHO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Doplň.</a:t>
            </a:r>
          </a:p>
          <a:p>
            <a:endParaRPr lang="cs-CZ" sz="2000" dirty="0" smtClean="0"/>
          </a:p>
          <a:p>
            <a:r>
              <a:rPr lang="cs-CZ" sz="2400" dirty="0" smtClean="0"/>
              <a:t>Včel_ bzučel_  v korunách stromů. Lokomotiv_ vjel_ do </a:t>
            </a:r>
          </a:p>
          <a:p>
            <a:r>
              <a:rPr lang="cs-CZ" sz="2400" dirty="0" smtClean="0"/>
              <a:t>nádraží. Kapel_  vyhrával_ k tanci. Vázy spadl_  na zem a </a:t>
            </a:r>
          </a:p>
          <a:p>
            <a:r>
              <a:rPr lang="cs-CZ" sz="2400" dirty="0" smtClean="0"/>
              <a:t>rozbil_ se. Na břehu  rybníka rostl_  vrby. Do hor vedl_ strmé </a:t>
            </a:r>
          </a:p>
          <a:p>
            <a:r>
              <a:rPr lang="cs-CZ" sz="2400" dirty="0" smtClean="0"/>
              <a:t>cesty. V dopise byl_ pravopisné chyb_ . Konvalinky sladce </a:t>
            </a:r>
          </a:p>
          <a:p>
            <a:r>
              <a:rPr lang="cs-CZ" sz="2400" dirty="0" smtClean="0"/>
              <a:t>voněl_ . Čepice byl_  upleten_ z červené vlny. Sýkorky se slétl_ </a:t>
            </a:r>
          </a:p>
          <a:p>
            <a:r>
              <a:rPr lang="cs-CZ" sz="2400" dirty="0" smtClean="0"/>
              <a:t>ke krmítku. </a:t>
            </a:r>
            <a:endParaRPr lang="cs-CZ" sz="2400" dirty="0"/>
          </a:p>
        </p:txBody>
      </p:sp>
      <p:pic>
        <p:nvPicPr>
          <p:cNvPr id="2050" name="Picture 2" descr="C:\Documents and Settings\xp\Local Settings\Temporary Internet Files\Content.IE5\SX7A2TT0\MC900089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81128"/>
            <a:ext cx="1751076" cy="1298448"/>
          </a:xfrm>
          <a:prstGeom prst="rect">
            <a:avLst/>
          </a:prstGeom>
          <a:noFill/>
        </p:spPr>
      </p:pic>
      <p:pic>
        <p:nvPicPr>
          <p:cNvPr id="2051" name="Picture 3" descr="C:\Documents and Settings\xp\Local Settings\Temporary Internet Files\Content.IE5\O4KPLS3P\MC9000301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1916832"/>
            <a:ext cx="943431" cy="952341"/>
          </a:xfrm>
          <a:prstGeom prst="rect">
            <a:avLst/>
          </a:prstGeom>
          <a:noFill/>
        </p:spPr>
      </p:pic>
      <p:pic>
        <p:nvPicPr>
          <p:cNvPr id="2052" name="Picture 4" descr="C:\Documents and Settings\xp\Local Settings\Temporary Internet Files\Content.IE5\P56S2URS\MC9000881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581128"/>
            <a:ext cx="720080" cy="1367826"/>
          </a:xfrm>
          <a:prstGeom prst="rect">
            <a:avLst/>
          </a:prstGeom>
          <a:noFill/>
        </p:spPr>
      </p:pic>
      <p:pic>
        <p:nvPicPr>
          <p:cNvPr id="2053" name="Picture 5" descr="C:\Documents and Settings\xp\Local Settings\Temporary Internet Files\Content.IE5\3Z3ZOWXU\MC9004081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725144"/>
            <a:ext cx="1224136" cy="1281553"/>
          </a:xfrm>
          <a:prstGeom prst="rect">
            <a:avLst/>
          </a:prstGeom>
          <a:noFill/>
        </p:spPr>
      </p:pic>
      <p:pic>
        <p:nvPicPr>
          <p:cNvPr id="2054" name="Picture 6" descr="C:\Documents and Settings\xp\Local Settings\Temporary Internet Files\Content.IE5\O4KPLS3P\MC9000884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87624" y="5013176"/>
            <a:ext cx="1131339" cy="9612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195</Words>
  <Application>Microsoft Office PowerPoint</Application>
  <PresentationFormat>Předvádění na obrazovce (4:3)</PresentationFormat>
  <Paragraphs>31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ANOTACE</vt:lpstr>
      <vt:lpstr>SHODA PŘÍSUDKU S PODMĚTEM RODU ŽENSKÉHO </vt:lpstr>
      <vt:lpstr>SHODA PŘÍSUDKU S PODMĚTEM RODU ŽENSKÉHO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Dell610</dc:creator>
  <cp:lastModifiedBy>Dell610</cp:lastModifiedBy>
  <cp:revision>13</cp:revision>
  <dcterms:created xsi:type="dcterms:W3CDTF">2013-06-01T18:34:14Z</dcterms:created>
  <dcterms:modified xsi:type="dcterms:W3CDTF">2013-06-02T06:39:11Z</dcterms:modified>
</cp:coreProperties>
</file>