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60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90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SHODA PŘÍSUDKU S PODMĚTEM RODU ŽENSKÉHO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VY_32_INOVACE_12_SHODA </a:t>
          </a:r>
          <a:r>
            <a:rPr lang="cs-CZ" sz="2000" baseline="0" dirty="0" smtClean="0"/>
            <a:t>PŘÍSUDKU S PODM.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BA0115D-DA61-48FA-830A-ECA30C1181BB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29DFFD2-402A-4B20-9E42-6702E4D3834D}" type="presOf" srcId="{D1D4F407-5343-4D3F-B5B9-D407B03CAEB4}" destId="{D005CE8C-CC26-4C3E-AC11-E15060ECD759}" srcOrd="0" destOrd="0" presId="urn:microsoft.com/office/officeart/2005/8/layout/target3"/>
    <dgm:cxn modelId="{AD5EE4F3-D331-411E-B630-D33FFFD457C1}" type="presOf" srcId="{757F3AB3-0718-4624-B441-E567A8F0AB56}" destId="{333A1088-737F-45CB-B68E-254E46348037}" srcOrd="0" destOrd="0" presId="urn:microsoft.com/office/officeart/2005/8/layout/target3"/>
    <dgm:cxn modelId="{4FE20D07-8F09-4176-8E4E-3A1EA7605F74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50C78B-0B2C-4713-8E6B-7DFBF591CA87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86AD7EC-6625-4D2A-8892-81A50D49DD30}" type="presOf" srcId="{D1D4F407-5343-4D3F-B5B9-D407B03CAEB4}" destId="{AED2198E-93D5-4001-81B4-73124B309672}" srcOrd="1" destOrd="0" presId="urn:microsoft.com/office/officeart/2005/8/layout/target3"/>
    <dgm:cxn modelId="{4FDBC593-A882-4916-B50A-6375A2353DDB}" type="presOf" srcId="{D8197B8C-B260-4A16-BDF4-0947B075E274}" destId="{25B08C86-7E15-44DC-BE7F-FFB55DD49D12}" srcOrd="0" destOrd="0" presId="urn:microsoft.com/office/officeart/2005/8/layout/target3"/>
    <dgm:cxn modelId="{62A6435A-1204-4D4A-8ECD-53C87534D0CC}" type="presOf" srcId="{4C35D32F-0EAB-4CD7-82EE-45574DC2A586}" destId="{890E4F0B-2866-4A3F-A3C7-2A14B1797930}" srcOrd="1" destOrd="0" presId="urn:microsoft.com/office/officeart/2005/8/layout/target3"/>
    <dgm:cxn modelId="{F34F3961-1865-4B91-BF6D-D55EE0ECC5E1}" type="presOf" srcId="{D1B46980-6531-4606-95E6-44980827E919}" destId="{2BE915AB-18AA-4053-B92C-3BFC9ED204BB}" srcOrd="1" destOrd="0" presId="urn:microsoft.com/office/officeart/2005/8/layout/target3"/>
    <dgm:cxn modelId="{BB6936BC-0627-4E72-B934-240493FB0231}" type="presOf" srcId="{B651F6E3-6281-48DB-9319-2AEAFDAE7572}" destId="{619D679B-A015-4ECF-8348-D1034C574F40}" srcOrd="0" destOrd="0" presId="urn:microsoft.com/office/officeart/2005/8/layout/target3"/>
    <dgm:cxn modelId="{B12F6A5E-A8A1-472D-8D36-D7830C50645A}" type="presOf" srcId="{4C35D32F-0EAB-4CD7-82EE-45574DC2A586}" destId="{8BEBB6EC-1DAA-4CAC-8A25-BC0FCBD5DBD5}" srcOrd="0" destOrd="0" presId="urn:microsoft.com/office/officeart/2005/8/layout/target3"/>
    <dgm:cxn modelId="{8C76ABEC-9698-4F68-A65D-9EFEC55EAB9F}" type="presParOf" srcId="{333A1088-737F-45CB-B68E-254E46348037}" destId="{F5ABB229-8D3B-4694-996A-96F23CF14429}" srcOrd="0" destOrd="0" presId="urn:microsoft.com/office/officeart/2005/8/layout/target3"/>
    <dgm:cxn modelId="{E365E8C0-E3B3-4207-9B80-BE863F92C2ED}" type="presParOf" srcId="{333A1088-737F-45CB-B68E-254E46348037}" destId="{F41139FD-01EE-4571-8B17-4FB00FC51163}" srcOrd="1" destOrd="0" presId="urn:microsoft.com/office/officeart/2005/8/layout/target3"/>
    <dgm:cxn modelId="{EC1CC34E-8560-46F4-805B-57BDF0682B56}" type="presParOf" srcId="{333A1088-737F-45CB-B68E-254E46348037}" destId="{D005CE8C-CC26-4C3E-AC11-E15060ECD759}" srcOrd="2" destOrd="0" presId="urn:microsoft.com/office/officeart/2005/8/layout/target3"/>
    <dgm:cxn modelId="{AF0919E2-06F0-4993-9ADB-5CCB4BA3F213}" type="presParOf" srcId="{333A1088-737F-45CB-B68E-254E46348037}" destId="{2C702D82-9B77-49B7-9568-BB8EB47C3372}" srcOrd="3" destOrd="0" presId="urn:microsoft.com/office/officeart/2005/8/layout/target3"/>
    <dgm:cxn modelId="{31E9FBD4-66AB-4C77-883D-76E85637B547}" type="presParOf" srcId="{333A1088-737F-45CB-B68E-254E46348037}" destId="{A52A0455-90FF-4808-ABD0-F02540D31D5A}" srcOrd="4" destOrd="0" presId="urn:microsoft.com/office/officeart/2005/8/layout/target3"/>
    <dgm:cxn modelId="{2F78AF25-2604-4DEC-9483-FF2FB42DE669}" type="presParOf" srcId="{333A1088-737F-45CB-B68E-254E46348037}" destId="{6140AFEC-043D-4C43-A2F9-D0F5331DF3A3}" srcOrd="5" destOrd="0" presId="urn:microsoft.com/office/officeart/2005/8/layout/target3"/>
    <dgm:cxn modelId="{BF3A804D-1038-460B-9235-5429F64FACAF}" type="presParOf" srcId="{333A1088-737F-45CB-B68E-254E46348037}" destId="{9358AC05-5D7D-4327-9F80-1AD486AEA664}" srcOrd="6" destOrd="0" presId="urn:microsoft.com/office/officeart/2005/8/layout/target3"/>
    <dgm:cxn modelId="{DAAD5A8F-FC4C-4E09-A7DD-B368E83D913B}" type="presParOf" srcId="{333A1088-737F-45CB-B68E-254E46348037}" destId="{313FC574-E1CD-4FB4-B054-0B805CE0447D}" srcOrd="7" destOrd="0" presId="urn:microsoft.com/office/officeart/2005/8/layout/target3"/>
    <dgm:cxn modelId="{691874A6-BC89-4B2C-B98B-126735554CB4}" type="presParOf" srcId="{333A1088-737F-45CB-B68E-254E46348037}" destId="{619D679B-A015-4ECF-8348-D1034C574F40}" srcOrd="8" destOrd="0" presId="urn:microsoft.com/office/officeart/2005/8/layout/target3"/>
    <dgm:cxn modelId="{A4963611-0364-4234-BD68-5882DC6F84EA}" type="presParOf" srcId="{333A1088-737F-45CB-B68E-254E46348037}" destId="{322283A8-4A27-4CDA-BAE3-F381106A9174}" srcOrd="9" destOrd="0" presId="urn:microsoft.com/office/officeart/2005/8/layout/target3"/>
    <dgm:cxn modelId="{144C5B1A-8865-4A31-A047-F9C58A4763CF}" type="presParOf" srcId="{333A1088-737F-45CB-B68E-254E46348037}" destId="{FFC9F71D-1B4F-4AD9-A4A6-86ADEFC8AF5C}" srcOrd="10" destOrd="0" presId="urn:microsoft.com/office/officeart/2005/8/layout/target3"/>
    <dgm:cxn modelId="{C9BD2EAA-D194-4212-8768-8066D9AD42FA}" type="presParOf" srcId="{333A1088-737F-45CB-B68E-254E46348037}" destId="{25B08C86-7E15-44DC-BE7F-FFB55DD49D12}" srcOrd="11" destOrd="0" presId="urn:microsoft.com/office/officeart/2005/8/layout/target3"/>
    <dgm:cxn modelId="{1E89E0BD-885A-4948-9819-13E4B649EF07}" type="presParOf" srcId="{333A1088-737F-45CB-B68E-254E46348037}" destId="{76644BE8-9D7C-4C09-B250-3D10AF48CBB7}" srcOrd="12" destOrd="0" presId="urn:microsoft.com/office/officeart/2005/8/layout/target3"/>
    <dgm:cxn modelId="{98990A7E-BE78-4816-977F-2B00FEBCD36F}" type="presParOf" srcId="{333A1088-737F-45CB-B68E-254E46348037}" destId="{EE85B701-7295-41C0-BA7A-34D3756A2AE6}" srcOrd="13" destOrd="0" presId="urn:microsoft.com/office/officeart/2005/8/layout/target3"/>
    <dgm:cxn modelId="{6FF50F34-B237-4F0C-8B07-9F61A2459736}" type="presParOf" srcId="{333A1088-737F-45CB-B68E-254E46348037}" destId="{8BEBB6EC-1DAA-4CAC-8A25-BC0FCBD5DBD5}" srcOrd="14" destOrd="0" presId="urn:microsoft.com/office/officeart/2005/8/layout/target3"/>
    <dgm:cxn modelId="{2196B772-FF02-4608-A75C-EC881FF318F3}" type="presParOf" srcId="{333A1088-737F-45CB-B68E-254E46348037}" destId="{AED2198E-93D5-4001-81B4-73124B309672}" srcOrd="15" destOrd="0" presId="urn:microsoft.com/office/officeart/2005/8/layout/target3"/>
    <dgm:cxn modelId="{9CF18B46-D2E5-42F5-BEB6-5E34D2C760C2}" type="presParOf" srcId="{333A1088-737F-45CB-B68E-254E46348037}" destId="{2BE915AB-18AA-4053-B92C-3BFC9ED204BB}" srcOrd="16" destOrd="0" presId="urn:microsoft.com/office/officeart/2005/8/layout/target3"/>
    <dgm:cxn modelId="{9685ED0C-3D4F-4D8C-AD1A-B81812B9C776}" type="presParOf" srcId="{333A1088-737F-45CB-B68E-254E46348037}" destId="{6BB5E863-4638-4E1D-BFDE-399D028AC4ED}" srcOrd="17" destOrd="0" presId="urn:microsoft.com/office/officeart/2005/8/layout/target3"/>
    <dgm:cxn modelId="{985D5917-054F-44F9-8227-EA852EDE26E5}" type="presParOf" srcId="{333A1088-737F-45CB-B68E-254E46348037}" destId="{5A5FFA88-C948-4069-8E93-59FA12366E83}" srcOrd="18" destOrd="0" presId="urn:microsoft.com/office/officeart/2005/8/layout/target3"/>
    <dgm:cxn modelId="{BC119F1E-6524-4A0E-B1DD-3ED16ECFCF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MGR.IRENA PŘEUČILOVA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VY_32_INOVACE_12_SHODA </a:t>
          </a:r>
          <a:r>
            <a:rPr lang="cs-CZ" sz="2000" kern="1200" baseline="0" dirty="0" smtClean="0"/>
            <a:t>PŘÍSUDKU S PODM.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SHODA PŘÍSUDKU S PODMĚTEM RODU ŽENSKÉHO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96C789-1D99-4172-B59A-B2C4BEBC48BD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1F64CB-C6B6-4912-9187-FAA736D403F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9EF0C3B-CAFF-4E16-88A3-2943B434D1D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ECAE-94D5-4E7F-9A15-BD60D154AAB3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057B7-5BC5-411B-9BB3-148F179542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ECAE-94D5-4E7F-9A15-BD60D154AAB3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057B7-5BC5-411B-9BB3-148F179542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ECAE-94D5-4E7F-9A15-BD60D154AAB3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057B7-5BC5-411B-9BB3-148F179542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ECAE-94D5-4E7F-9A15-BD60D154AAB3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057B7-5BC5-411B-9BB3-148F179542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ECAE-94D5-4E7F-9A15-BD60D154AAB3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057B7-5BC5-411B-9BB3-148F179542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ECAE-94D5-4E7F-9A15-BD60D154AAB3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057B7-5BC5-411B-9BB3-148F179542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ECAE-94D5-4E7F-9A15-BD60D154AAB3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057B7-5BC5-411B-9BB3-148F179542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ECAE-94D5-4E7F-9A15-BD60D154AAB3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057B7-5BC5-411B-9BB3-148F179542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ECAE-94D5-4E7F-9A15-BD60D154AAB3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057B7-5BC5-411B-9BB3-148F179542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ECAE-94D5-4E7F-9A15-BD60D154AAB3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057B7-5BC5-411B-9BB3-148F179542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ECAE-94D5-4E7F-9A15-BD60D154AAB3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057B7-5BC5-411B-9BB3-148F179542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2BECAE-94D5-4E7F-9A15-BD60D154AAB3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A057B7-5BC5-411B-9BB3-148F1795422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 je určen pro žáky 4.ročníku</a:t>
            </a:r>
          </a:p>
          <a:p>
            <a:r>
              <a:rPr lang="cs-CZ" sz="2000" dirty="0" smtClean="0"/>
              <a:t>V těchto cvičeních si žáci mohou procvičovat shodu přísudku s podmětem rodu ženského.</a:t>
            </a:r>
          </a:p>
          <a:p>
            <a:r>
              <a:rPr lang="cs-CZ" sz="2000" dirty="0" smtClean="0"/>
              <a:t>V prvním cvičení tvoří smysluplné věty a doplňují správné koncovky.</a:t>
            </a:r>
          </a:p>
          <a:p>
            <a:r>
              <a:rPr lang="cs-CZ" sz="2000" dirty="0" smtClean="0"/>
              <a:t>Ve druhém cvičení vymýšlí věty, které mohou přepsat do sešitů.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Použité zdroje:</a:t>
            </a:r>
          </a:p>
          <a:p>
            <a:r>
              <a:rPr lang="cs-CZ" sz="2000" dirty="0" smtClean="0"/>
              <a:t>http://office.Microsoft.</a:t>
            </a:r>
            <a:r>
              <a:rPr lang="cs-CZ" sz="2000" dirty="0" err="1" smtClean="0"/>
              <a:t>com</a:t>
            </a:r>
            <a:r>
              <a:rPr lang="cs-CZ" sz="2000" dirty="0" smtClean="0"/>
              <a:t> 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lvl="0"/>
            <a:r>
              <a:rPr lang="cs-CZ" sz="2000" dirty="0" smtClean="0"/>
              <a:t>SHODA PŘÍSUDKU S PODMĚTEM RODU ŽENSKÉHO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Popletené věty oprav a přepiš je správně do sešitu.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400" dirty="0" smtClean="0"/>
              <a:t>Žáby bzučel_ . Ryby houkal_ . Tanečnice vařil_ . Kozy mňoukal_ .Kuchařky tančil_ . Kočky mečel_ . Zpěvačky pletl_ . Sovy plaval_ .Včely kuňkal_ . Pletařky zpíval_ .</a:t>
            </a:r>
          </a:p>
        </p:txBody>
      </p:sp>
      <p:pic>
        <p:nvPicPr>
          <p:cNvPr id="1026" name="Picture 2" descr="C:\Documents and Settings\xp\Local Settings\Temporary Internet Files\Content.IE5\3Z3ZOWXU\MP90044910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988840"/>
            <a:ext cx="1728192" cy="1371032"/>
          </a:xfrm>
          <a:prstGeom prst="rect">
            <a:avLst/>
          </a:prstGeom>
          <a:noFill/>
        </p:spPr>
      </p:pic>
      <p:pic>
        <p:nvPicPr>
          <p:cNvPr id="1027" name="Picture 3" descr="C:\Documents and Settings\xp\Local Settings\Temporary Internet Files\Content.IE5\3Z3ZOWXU\MC9004283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4725144"/>
            <a:ext cx="1080120" cy="1355020"/>
          </a:xfrm>
          <a:prstGeom prst="rect">
            <a:avLst/>
          </a:prstGeom>
          <a:noFill/>
        </p:spPr>
      </p:pic>
      <p:pic>
        <p:nvPicPr>
          <p:cNvPr id="1028" name="Picture 4" descr="C:\Documents and Settings\xp\Local Settings\Temporary Internet Files\Content.IE5\O4KPLS3P\MC90038886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4293096"/>
            <a:ext cx="951819" cy="1334802"/>
          </a:xfrm>
          <a:prstGeom prst="rect">
            <a:avLst/>
          </a:prstGeom>
          <a:noFill/>
        </p:spPr>
      </p:pic>
      <p:pic>
        <p:nvPicPr>
          <p:cNvPr id="1029" name="Picture 5" descr="C:\Documents and Settings\xp\Local Settings\Temporary Internet Files\Content.IE5\SX7A2TT0\MC90029719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2132856"/>
            <a:ext cx="1078531" cy="1236349"/>
          </a:xfrm>
          <a:prstGeom prst="rect">
            <a:avLst/>
          </a:prstGeom>
          <a:noFill/>
        </p:spPr>
      </p:pic>
      <p:pic>
        <p:nvPicPr>
          <p:cNvPr id="1030" name="Picture 6" descr="C:\Documents and Settings\xp\Local Settings\Temporary Internet Files\Content.IE5\SX7A2TT0\MP90044219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2204864"/>
            <a:ext cx="1224136" cy="816090"/>
          </a:xfrm>
          <a:prstGeom prst="rect">
            <a:avLst/>
          </a:prstGeom>
          <a:noFill/>
        </p:spPr>
      </p:pic>
      <p:pic>
        <p:nvPicPr>
          <p:cNvPr id="1033" name="Picture 9" descr="C:\Documents and Settings\xp\Local Settings\Temporary Internet Files\Content.IE5\O4KPLS3P\MP90044658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851920" y="4797152"/>
            <a:ext cx="825047" cy="1065340"/>
          </a:xfrm>
          <a:prstGeom prst="rect">
            <a:avLst/>
          </a:prstGeom>
          <a:noFill/>
        </p:spPr>
      </p:pic>
      <p:pic>
        <p:nvPicPr>
          <p:cNvPr id="1034" name="Picture 10" descr="C:\Documents and Settings\xp\Local Settings\Temporary Internet Files\Content.IE5\3Z3ZOWXU\MC90034332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259632" y="4869160"/>
            <a:ext cx="1118994" cy="1106529"/>
          </a:xfrm>
          <a:prstGeom prst="rect">
            <a:avLst/>
          </a:prstGeom>
          <a:noFill/>
        </p:spPr>
      </p:pic>
      <p:pic>
        <p:nvPicPr>
          <p:cNvPr id="1035" name="Picture 11" descr="C:\Documents and Settings\xp\Local Settings\Temporary Internet Files\Content.IE5\O4KPLS3P\MP90044658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76056" y="1988840"/>
            <a:ext cx="1008112" cy="130359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SHODA PŘÍSUDKU S PODMĚTEM RODU ŽENSKÉHO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Vyber vhodná slovesa k daným podstatným jménům. Věty napiš do sešitu.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>
                <a:solidFill>
                  <a:srgbClr val="FF0000"/>
                </a:solidFill>
              </a:rPr>
              <a:t>Podstatná jména:</a:t>
            </a:r>
            <a:r>
              <a:rPr lang="cs-CZ" sz="2000" dirty="0" smtClean="0"/>
              <a:t> Hudby, jehly, řeky, kopřivy, záclony, houby, dívky</a:t>
            </a:r>
            <a:endParaRPr lang="cs-CZ" sz="2000" dirty="0" smtClean="0">
              <a:solidFill>
                <a:srgbClr val="7030A0"/>
              </a:solidFill>
            </a:endParaRPr>
          </a:p>
          <a:p>
            <a:r>
              <a:rPr lang="cs-CZ" sz="2000" dirty="0" smtClean="0">
                <a:solidFill>
                  <a:srgbClr val="7030A0"/>
                </a:solidFill>
              </a:rPr>
              <a:t>Přísudky:</a:t>
            </a:r>
            <a:r>
              <a:rPr lang="cs-CZ" sz="2000" dirty="0" smtClean="0"/>
              <a:t>  skákal_ , visel_ , pálil_ , tekl_ , vyrostl_ , hrál_ , píchal_ </a:t>
            </a:r>
            <a:endParaRPr lang="cs-CZ" sz="2000" dirty="0">
              <a:solidFill>
                <a:srgbClr val="7030A0"/>
              </a:solidFill>
            </a:endParaRPr>
          </a:p>
          <a:p>
            <a:endParaRPr lang="cs-CZ" sz="2000" dirty="0" smtClean="0"/>
          </a:p>
          <a:p>
            <a:r>
              <a:rPr lang="cs-CZ" sz="2000" dirty="0" smtClean="0">
                <a:solidFill>
                  <a:srgbClr val="00B050"/>
                </a:solidFill>
              </a:rPr>
              <a:t>____________________________________________________________</a:t>
            </a:r>
            <a:endParaRPr lang="cs-CZ" sz="2000" dirty="0">
              <a:solidFill>
                <a:srgbClr val="00B050"/>
              </a:solidFill>
            </a:endParaRPr>
          </a:p>
          <a:p>
            <a:endParaRPr lang="cs-CZ" sz="2000" dirty="0" smtClean="0">
              <a:solidFill>
                <a:srgbClr val="00B050"/>
              </a:solidFill>
            </a:endParaRPr>
          </a:p>
          <a:p>
            <a:r>
              <a:rPr lang="cs-CZ" sz="2000" dirty="0" smtClean="0">
                <a:solidFill>
                  <a:srgbClr val="00B050"/>
                </a:solidFill>
              </a:rPr>
              <a:t>____________________________________________________________</a:t>
            </a:r>
          </a:p>
          <a:p>
            <a:endParaRPr lang="cs-CZ" sz="2000" dirty="0">
              <a:solidFill>
                <a:srgbClr val="00B050"/>
              </a:solidFill>
            </a:endParaRPr>
          </a:p>
          <a:p>
            <a:r>
              <a:rPr lang="cs-CZ" sz="2000" dirty="0" smtClean="0">
                <a:solidFill>
                  <a:srgbClr val="00B050"/>
                </a:solidFill>
              </a:rPr>
              <a:t>____________________________________________________________</a:t>
            </a:r>
          </a:p>
          <a:p>
            <a:endParaRPr lang="cs-CZ" sz="2000" dirty="0">
              <a:solidFill>
                <a:srgbClr val="00B050"/>
              </a:solidFill>
            </a:endParaRPr>
          </a:p>
          <a:p>
            <a:r>
              <a:rPr lang="cs-CZ" sz="2000" dirty="0" smtClean="0">
                <a:solidFill>
                  <a:srgbClr val="00B050"/>
                </a:solidFill>
              </a:rPr>
              <a:t>____________________________________________________________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195</Words>
  <Application>Microsoft Office PowerPoint</Application>
  <PresentationFormat>Předvádění na obrazovce (4:3)</PresentationFormat>
  <Paragraphs>37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ANOTACE</vt:lpstr>
      <vt:lpstr>SHODA PŘÍSUDKU S PODMĚTEM RODU ŽENSKÉHO </vt:lpstr>
      <vt:lpstr>SHODA PŘÍSUDKU S PODMĚTEM RODU ŽENSKÉHO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Dell610</cp:lastModifiedBy>
  <cp:revision>5</cp:revision>
  <dcterms:created xsi:type="dcterms:W3CDTF">2013-06-02T07:48:47Z</dcterms:created>
  <dcterms:modified xsi:type="dcterms:W3CDTF">2013-06-02T08:29:34Z</dcterms:modified>
</cp:coreProperties>
</file>