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OPAKOVÁNÍ-PODMĚT RODU STŘEDNÍHO A ŽENSKÉHO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VY_32_INOVACE_14_SHODA PŘÍSUDKU S PODM.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61B58C-9D08-405E-B340-121550075198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F090CA8-ECAB-4F2A-8C73-97F2DC1FAE2B}" type="presOf" srcId="{D1B46980-6531-4606-95E6-44980827E919}" destId="{6140AFEC-043D-4C43-A2F9-D0F5331DF3A3}" srcOrd="0" destOrd="0" presId="urn:microsoft.com/office/officeart/2005/8/layout/target3"/>
    <dgm:cxn modelId="{3AF69C62-D358-4FC9-9334-A6BB383B604A}" type="presOf" srcId="{D1B46980-6531-4606-95E6-44980827E919}" destId="{2BE915AB-18AA-4053-B92C-3BFC9ED204BB}" srcOrd="1" destOrd="0" presId="urn:microsoft.com/office/officeart/2005/8/layout/target3"/>
    <dgm:cxn modelId="{014A85C8-AAEF-453A-9504-44CBB3F83909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4D86FFF-A969-4243-A38F-CD0654DC4364}" type="presOf" srcId="{4C35D32F-0EAB-4CD7-82EE-45574DC2A586}" destId="{8BEBB6EC-1DAA-4CAC-8A25-BC0FCBD5DBD5}" srcOrd="0" destOrd="0" presId="urn:microsoft.com/office/officeart/2005/8/layout/target3"/>
    <dgm:cxn modelId="{6609E35D-695E-4DCA-9051-F345A15DB534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A5723FE-91EA-46B2-8117-B5EA4C6B1AAA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4B71C8-AC93-4C78-A78A-F2159C6B90A1}" type="presOf" srcId="{4C35D32F-0EAB-4CD7-82EE-45574DC2A586}" destId="{890E4F0B-2866-4A3F-A3C7-2A14B1797930}" srcOrd="1" destOrd="0" presId="urn:microsoft.com/office/officeart/2005/8/layout/target3"/>
    <dgm:cxn modelId="{69726151-1D27-482F-B6C2-7063E737CA19}" type="presOf" srcId="{D1D4F407-5343-4D3F-B5B9-D407B03CAEB4}" destId="{AED2198E-93D5-4001-81B4-73124B309672}" srcOrd="1" destOrd="0" presId="urn:microsoft.com/office/officeart/2005/8/layout/target3"/>
    <dgm:cxn modelId="{388534EE-CF26-442D-9292-0BD011893CD4}" type="presOf" srcId="{D8197B8C-B260-4A16-BDF4-0947B075E274}" destId="{5A5FFA88-C948-4069-8E93-59FA12366E83}" srcOrd="1" destOrd="0" presId="urn:microsoft.com/office/officeart/2005/8/layout/target3"/>
    <dgm:cxn modelId="{7D4124E8-0A6A-4C86-BAC8-28A608E28116}" type="presOf" srcId="{D8197B8C-B260-4A16-BDF4-0947B075E274}" destId="{25B08C86-7E15-44DC-BE7F-FFB55DD49D12}" srcOrd="0" destOrd="0" presId="urn:microsoft.com/office/officeart/2005/8/layout/target3"/>
    <dgm:cxn modelId="{FAC390B3-C0F3-4C9F-A200-FCC41C152E03}" type="presParOf" srcId="{333A1088-737F-45CB-B68E-254E46348037}" destId="{F5ABB229-8D3B-4694-996A-96F23CF14429}" srcOrd="0" destOrd="0" presId="urn:microsoft.com/office/officeart/2005/8/layout/target3"/>
    <dgm:cxn modelId="{FFDFA33A-28D7-4998-887F-F89DB8566E7F}" type="presParOf" srcId="{333A1088-737F-45CB-B68E-254E46348037}" destId="{F41139FD-01EE-4571-8B17-4FB00FC51163}" srcOrd="1" destOrd="0" presId="urn:microsoft.com/office/officeart/2005/8/layout/target3"/>
    <dgm:cxn modelId="{A16843F0-C072-4553-904D-A5185A00DCB3}" type="presParOf" srcId="{333A1088-737F-45CB-B68E-254E46348037}" destId="{D005CE8C-CC26-4C3E-AC11-E15060ECD759}" srcOrd="2" destOrd="0" presId="urn:microsoft.com/office/officeart/2005/8/layout/target3"/>
    <dgm:cxn modelId="{4C6B99F8-04E1-465E-A02C-C539CF269626}" type="presParOf" srcId="{333A1088-737F-45CB-B68E-254E46348037}" destId="{2C702D82-9B77-49B7-9568-BB8EB47C3372}" srcOrd="3" destOrd="0" presId="urn:microsoft.com/office/officeart/2005/8/layout/target3"/>
    <dgm:cxn modelId="{A0DD47F5-B009-4D62-94D4-0977D7FCA59E}" type="presParOf" srcId="{333A1088-737F-45CB-B68E-254E46348037}" destId="{A52A0455-90FF-4808-ABD0-F02540D31D5A}" srcOrd="4" destOrd="0" presId="urn:microsoft.com/office/officeart/2005/8/layout/target3"/>
    <dgm:cxn modelId="{28AD2039-ED9C-4FC0-BD0A-6BCC228B094A}" type="presParOf" srcId="{333A1088-737F-45CB-B68E-254E46348037}" destId="{6140AFEC-043D-4C43-A2F9-D0F5331DF3A3}" srcOrd="5" destOrd="0" presId="urn:microsoft.com/office/officeart/2005/8/layout/target3"/>
    <dgm:cxn modelId="{19688D04-8B5A-4478-9362-4CB7AECC9B3B}" type="presParOf" srcId="{333A1088-737F-45CB-B68E-254E46348037}" destId="{9358AC05-5D7D-4327-9F80-1AD486AEA664}" srcOrd="6" destOrd="0" presId="urn:microsoft.com/office/officeart/2005/8/layout/target3"/>
    <dgm:cxn modelId="{3F046920-A671-4D38-9FCA-1997C8F79604}" type="presParOf" srcId="{333A1088-737F-45CB-B68E-254E46348037}" destId="{313FC574-E1CD-4FB4-B054-0B805CE0447D}" srcOrd="7" destOrd="0" presId="urn:microsoft.com/office/officeart/2005/8/layout/target3"/>
    <dgm:cxn modelId="{80997460-17C9-43FA-8079-16A6BACD1F47}" type="presParOf" srcId="{333A1088-737F-45CB-B68E-254E46348037}" destId="{619D679B-A015-4ECF-8348-D1034C574F40}" srcOrd="8" destOrd="0" presId="urn:microsoft.com/office/officeart/2005/8/layout/target3"/>
    <dgm:cxn modelId="{6358DDA0-4055-45BE-8215-65E71F6EA573}" type="presParOf" srcId="{333A1088-737F-45CB-B68E-254E46348037}" destId="{322283A8-4A27-4CDA-BAE3-F381106A9174}" srcOrd="9" destOrd="0" presId="urn:microsoft.com/office/officeart/2005/8/layout/target3"/>
    <dgm:cxn modelId="{6F79EE34-B3D8-4B32-9BAF-31F5D066C2B8}" type="presParOf" srcId="{333A1088-737F-45CB-B68E-254E46348037}" destId="{FFC9F71D-1B4F-4AD9-A4A6-86ADEFC8AF5C}" srcOrd="10" destOrd="0" presId="urn:microsoft.com/office/officeart/2005/8/layout/target3"/>
    <dgm:cxn modelId="{062AAAED-F745-4F49-8EE1-0DDFC7A8775A}" type="presParOf" srcId="{333A1088-737F-45CB-B68E-254E46348037}" destId="{25B08C86-7E15-44DC-BE7F-FFB55DD49D12}" srcOrd="11" destOrd="0" presId="urn:microsoft.com/office/officeart/2005/8/layout/target3"/>
    <dgm:cxn modelId="{D56DB19C-E1E3-4A18-B8F0-14DB719F53A1}" type="presParOf" srcId="{333A1088-737F-45CB-B68E-254E46348037}" destId="{76644BE8-9D7C-4C09-B250-3D10AF48CBB7}" srcOrd="12" destOrd="0" presId="urn:microsoft.com/office/officeart/2005/8/layout/target3"/>
    <dgm:cxn modelId="{EA965EF4-A8CA-4321-B048-35FD4D620AF3}" type="presParOf" srcId="{333A1088-737F-45CB-B68E-254E46348037}" destId="{EE85B701-7295-41C0-BA7A-34D3756A2AE6}" srcOrd="13" destOrd="0" presId="urn:microsoft.com/office/officeart/2005/8/layout/target3"/>
    <dgm:cxn modelId="{E6A8AE53-8585-4809-9C04-9912A810DF5A}" type="presParOf" srcId="{333A1088-737F-45CB-B68E-254E46348037}" destId="{8BEBB6EC-1DAA-4CAC-8A25-BC0FCBD5DBD5}" srcOrd="14" destOrd="0" presId="urn:microsoft.com/office/officeart/2005/8/layout/target3"/>
    <dgm:cxn modelId="{90472E40-D228-4F25-B7F5-1CBBC964E7F0}" type="presParOf" srcId="{333A1088-737F-45CB-B68E-254E46348037}" destId="{AED2198E-93D5-4001-81B4-73124B309672}" srcOrd="15" destOrd="0" presId="urn:microsoft.com/office/officeart/2005/8/layout/target3"/>
    <dgm:cxn modelId="{686420C4-4093-404A-8334-BBA15DFFE80C}" type="presParOf" srcId="{333A1088-737F-45CB-B68E-254E46348037}" destId="{2BE915AB-18AA-4053-B92C-3BFC9ED204BB}" srcOrd="16" destOrd="0" presId="urn:microsoft.com/office/officeart/2005/8/layout/target3"/>
    <dgm:cxn modelId="{4130F31E-800B-442F-AF7A-DCDB971274A4}" type="presParOf" srcId="{333A1088-737F-45CB-B68E-254E46348037}" destId="{6BB5E863-4638-4E1D-BFDE-399D028AC4ED}" srcOrd="17" destOrd="0" presId="urn:microsoft.com/office/officeart/2005/8/layout/target3"/>
    <dgm:cxn modelId="{F556ABA5-38F4-4764-AFA6-C1E5241E8078}" type="presParOf" srcId="{333A1088-737F-45CB-B68E-254E46348037}" destId="{5A5FFA88-C948-4069-8E93-59FA12366E83}" srcOrd="18" destOrd="0" presId="urn:microsoft.com/office/officeart/2005/8/layout/target3"/>
    <dgm:cxn modelId="{BD06A53F-2CCA-4F2E-BFAC-BF48829892A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VY_32_INOVACE_14_SHODA PŘÍSUDKU S PODM.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OPAKOVÁNÍ-PODMĚT RODU STŘEDNÍHO A ŽENSKÉHO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61DDD3-EFDA-49C0-BE75-FF3C8DD2DAF8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64B154-6207-473D-93A0-C1E31B8A11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4E8-0DD2-4423-A2DD-F2F093FB45B2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7195F-9294-47F7-9877-41892CED23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 je určen pro žáky 4.ročníku</a:t>
            </a:r>
            <a:r>
              <a:rPr lang="cs-CZ" sz="2000" dirty="0" smtClean="0"/>
              <a:t>.</a:t>
            </a:r>
          </a:p>
          <a:p>
            <a:r>
              <a:rPr lang="cs-CZ" sz="2000" dirty="0" smtClean="0"/>
              <a:t>Tyto úkoly můžeme využít při skupinové práci.</a:t>
            </a:r>
          </a:p>
          <a:p>
            <a:r>
              <a:rPr lang="cs-CZ" sz="2000" dirty="0" smtClean="0"/>
              <a:t>Žáci se učí spolupráci ve skupině…</a:t>
            </a:r>
          </a:p>
          <a:p>
            <a:r>
              <a:rPr lang="cs-CZ" sz="2000" dirty="0" smtClean="0"/>
              <a:t>Rozšiřují si slovní zásobu a procvičují téma shoda přísudku s podmětem.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Použité zdroje:</a:t>
            </a:r>
          </a:p>
          <a:p>
            <a:r>
              <a:rPr lang="cs-CZ" sz="2000" dirty="0" smtClean="0"/>
              <a:t>http://office.Microsoft.</a:t>
            </a:r>
            <a:r>
              <a:rPr lang="cs-CZ" sz="2000" dirty="0" err="1" smtClean="0"/>
              <a:t>com</a:t>
            </a:r>
            <a:r>
              <a:rPr lang="cs-CZ" sz="2000" dirty="0" smtClean="0"/>
              <a:t> 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lvl="0"/>
            <a:r>
              <a:rPr lang="cs-CZ" sz="2000" dirty="0" smtClean="0"/>
              <a:t>OPAKOVÁNÍ-PODMĚT RODU STŘEDNÍHO A ŽENSKÉHO </a:t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French Script MT" pitchFamily="66" charset="0"/>
              </a:rPr>
              <a:t>Práce ve skupinách</a:t>
            </a:r>
            <a:r>
              <a:rPr lang="cs-CZ" sz="3600" dirty="0" smtClean="0">
                <a:latin typeface="French Script MT" pitchFamily="66" charset="0"/>
              </a:rPr>
              <a:t>. </a:t>
            </a:r>
            <a:endParaRPr lang="cs-CZ" sz="2000" dirty="0" smtClean="0">
              <a:latin typeface="French Script MT" pitchFamily="66" charset="0"/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1. </a:t>
            </a:r>
            <a:r>
              <a:rPr lang="cs-CZ" sz="2000" dirty="0" smtClean="0"/>
              <a:t>Rozdělte se do skupin. Vymýšlejte názvy mláďat v množném čísle. Přidávejte k nim vhodné přísudky v příčestím minulém a věty přepisujte do sešitu.</a:t>
            </a:r>
          </a:p>
          <a:p>
            <a:endParaRPr lang="cs-CZ" sz="2000" dirty="0"/>
          </a:p>
          <a:p>
            <a:r>
              <a:rPr lang="cs-CZ" sz="2000" dirty="0" smtClean="0">
                <a:solidFill>
                  <a:srgbClr val="FF0000"/>
                </a:solidFill>
              </a:rPr>
              <a:t>2. </a:t>
            </a:r>
            <a:r>
              <a:rPr lang="cs-CZ" sz="2000" dirty="0" smtClean="0"/>
              <a:t>Rozdělte se do skupin. Vymýšlejte různá povolání (v množném čísle), která vykonávají ženy. Vymýšlejte k nim vhodné přísudky v příčestí minulém. Přepisujte věty do sešitů.</a:t>
            </a:r>
          </a:p>
          <a:p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KTERÁ  SKUPINA  JICH  VYMYSLÍ VÍC, VYHRÁVÁ.</a:t>
            </a:r>
            <a:endParaRPr lang="cs-CZ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Documents and Settings\xp\Local Settings\Temporary Internet Files\Content.IE5\SX7A2TT0\MP90043082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76672"/>
            <a:ext cx="1002025" cy="666973"/>
          </a:xfrm>
          <a:prstGeom prst="rect">
            <a:avLst/>
          </a:prstGeom>
          <a:noFill/>
        </p:spPr>
      </p:pic>
      <p:pic>
        <p:nvPicPr>
          <p:cNvPr id="1028" name="Picture 4" descr="C:\Documents and Settings\xp\Local Settings\Temporary Internet Files\Content.IE5\3Z3ZOWXU\MC9004324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437112"/>
            <a:ext cx="1981200" cy="1181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146</Words>
  <Application>Microsoft Office PowerPoint</Application>
  <PresentationFormat>Předvádění na obrazovce (4:3)</PresentationFormat>
  <Paragraphs>24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ANOTACE</vt:lpstr>
      <vt:lpstr>OPAKOVÁNÍ-PODMĚT RODU STŘEDNÍHO A ŽENSKÉHO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5</cp:revision>
  <dcterms:created xsi:type="dcterms:W3CDTF">2013-06-02T08:53:50Z</dcterms:created>
  <dcterms:modified xsi:type="dcterms:W3CDTF">2013-06-03T16:32:34Z</dcterms:modified>
</cp:coreProperties>
</file>