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61" r:id="rId3"/>
    <p:sldId id="258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MGR.IRENA PŘEUČILOVA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PROJEKTU:OPVK 1.4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PODMĚT RODU MUŽSKÉHO 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VY_32_INOVACE_15_SHODA PŘÍSUDKU S PODMĚTEM R.MUŽSKÉHO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B098AAB-F659-42A7-A66F-658EA7FD613C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3FA24E1-43FD-41C0-8EA5-BF1B9B44D6BE}" type="presOf" srcId="{4C35D32F-0EAB-4CD7-82EE-45574DC2A586}" destId="{8BEBB6EC-1DAA-4CAC-8A25-BC0FCBD5DBD5}" srcOrd="0" destOrd="0" presId="urn:microsoft.com/office/officeart/2005/8/layout/target3"/>
    <dgm:cxn modelId="{658A802A-2EB6-40EE-9EE1-3634B84FC058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E41D69D-3120-465E-998F-CDF0ADC35BB7}" type="presOf" srcId="{757F3AB3-0718-4624-B441-E567A8F0AB56}" destId="{333A1088-737F-45CB-B68E-254E46348037}" srcOrd="0" destOrd="0" presId="urn:microsoft.com/office/officeart/2005/8/layout/target3"/>
    <dgm:cxn modelId="{0D53B782-0A91-4D16-9CC5-231A8B2E50A6}" type="presOf" srcId="{B651F6E3-6281-48DB-9319-2AEAFDAE7572}" destId="{619D679B-A015-4ECF-8348-D1034C574F40}" srcOrd="0" destOrd="0" presId="urn:microsoft.com/office/officeart/2005/8/layout/target3"/>
    <dgm:cxn modelId="{E2E6B3BC-F6F0-4A0C-9075-483E6ABDA7E7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8B605F1-8534-43C5-A9D7-BC20428BC823}" type="presOf" srcId="{B651F6E3-6281-48DB-9319-2AEAFDAE7572}" destId="{6BB5E863-4638-4E1D-BFDE-399D028AC4ED}" srcOrd="1" destOrd="0" presId="urn:microsoft.com/office/officeart/2005/8/layout/target3"/>
    <dgm:cxn modelId="{909B2A83-44FC-4F8A-935C-AD602EB9F04B}" type="presOf" srcId="{D1D4F407-5343-4D3F-B5B9-D407B03CAEB4}" destId="{D005CE8C-CC26-4C3E-AC11-E15060ECD759}" srcOrd="0" destOrd="0" presId="urn:microsoft.com/office/officeart/2005/8/layout/target3"/>
    <dgm:cxn modelId="{ABEC5FAC-C65B-463E-8548-6455687A805D}" type="presOf" srcId="{D1D4F407-5343-4D3F-B5B9-D407B03CAEB4}" destId="{AED2198E-93D5-4001-81B4-73124B309672}" srcOrd="1" destOrd="0" presId="urn:microsoft.com/office/officeart/2005/8/layout/target3"/>
    <dgm:cxn modelId="{4994ADFC-30D4-48FB-8F3D-F7A94C64AD4F}" type="presOf" srcId="{D1B46980-6531-4606-95E6-44980827E919}" destId="{2BE915AB-18AA-4053-B92C-3BFC9ED204BB}" srcOrd="1" destOrd="0" presId="urn:microsoft.com/office/officeart/2005/8/layout/target3"/>
    <dgm:cxn modelId="{BE7F925F-CEF6-4A73-929B-901B84AA7FBA}" type="presOf" srcId="{D8197B8C-B260-4A16-BDF4-0947B075E274}" destId="{5A5FFA88-C948-4069-8E93-59FA12366E83}" srcOrd="1" destOrd="0" presId="urn:microsoft.com/office/officeart/2005/8/layout/target3"/>
    <dgm:cxn modelId="{123451A7-A46A-4DB5-A051-D9A637AB1FB4}" type="presParOf" srcId="{333A1088-737F-45CB-B68E-254E46348037}" destId="{F5ABB229-8D3B-4694-996A-96F23CF14429}" srcOrd="0" destOrd="0" presId="urn:microsoft.com/office/officeart/2005/8/layout/target3"/>
    <dgm:cxn modelId="{43F02145-4124-48CB-AF2E-0FFCD2F7E155}" type="presParOf" srcId="{333A1088-737F-45CB-B68E-254E46348037}" destId="{F41139FD-01EE-4571-8B17-4FB00FC51163}" srcOrd="1" destOrd="0" presId="urn:microsoft.com/office/officeart/2005/8/layout/target3"/>
    <dgm:cxn modelId="{D2AEFB6F-6C5D-4EEF-8C98-1B5326E6AEED}" type="presParOf" srcId="{333A1088-737F-45CB-B68E-254E46348037}" destId="{D005CE8C-CC26-4C3E-AC11-E15060ECD759}" srcOrd="2" destOrd="0" presId="urn:microsoft.com/office/officeart/2005/8/layout/target3"/>
    <dgm:cxn modelId="{BB21F58A-EF9E-41E1-A8FD-E6BB37907940}" type="presParOf" srcId="{333A1088-737F-45CB-B68E-254E46348037}" destId="{2C702D82-9B77-49B7-9568-BB8EB47C3372}" srcOrd="3" destOrd="0" presId="urn:microsoft.com/office/officeart/2005/8/layout/target3"/>
    <dgm:cxn modelId="{86DE853F-0895-41F5-BFD4-C1EE4BA11E2B}" type="presParOf" srcId="{333A1088-737F-45CB-B68E-254E46348037}" destId="{A52A0455-90FF-4808-ABD0-F02540D31D5A}" srcOrd="4" destOrd="0" presId="urn:microsoft.com/office/officeart/2005/8/layout/target3"/>
    <dgm:cxn modelId="{DDC590A3-128D-4C01-BA70-E2B44F78F17A}" type="presParOf" srcId="{333A1088-737F-45CB-B68E-254E46348037}" destId="{6140AFEC-043D-4C43-A2F9-D0F5331DF3A3}" srcOrd="5" destOrd="0" presId="urn:microsoft.com/office/officeart/2005/8/layout/target3"/>
    <dgm:cxn modelId="{9F6BB44D-D3DC-4CCE-8512-67739F641809}" type="presParOf" srcId="{333A1088-737F-45CB-B68E-254E46348037}" destId="{9358AC05-5D7D-4327-9F80-1AD486AEA664}" srcOrd="6" destOrd="0" presId="urn:microsoft.com/office/officeart/2005/8/layout/target3"/>
    <dgm:cxn modelId="{2EFE6744-B812-41F1-8BEC-4B245FC2B4A4}" type="presParOf" srcId="{333A1088-737F-45CB-B68E-254E46348037}" destId="{313FC574-E1CD-4FB4-B054-0B805CE0447D}" srcOrd="7" destOrd="0" presId="urn:microsoft.com/office/officeart/2005/8/layout/target3"/>
    <dgm:cxn modelId="{80E534DD-BC12-424C-B893-8ACE8025C752}" type="presParOf" srcId="{333A1088-737F-45CB-B68E-254E46348037}" destId="{619D679B-A015-4ECF-8348-D1034C574F40}" srcOrd="8" destOrd="0" presId="urn:microsoft.com/office/officeart/2005/8/layout/target3"/>
    <dgm:cxn modelId="{4BB9C7B0-EF78-4DEC-B81B-8DD0D51A82B8}" type="presParOf" srcId="{333A1088-737F-45CB-B68E-254E46348037}" destId="{322283A8-4A27-4CDA-BAE3-F381106A9174}" srcOrd="9" destOrd="0" presId="urn:microsoft.com/office/officeart/2005/8/layout/target3"/>
    <dgm:cxn modelId="{0F865ADA-50D8-4007-A125-1CEEC4E7B106}" type="presParOf" srcId="{333A1088-737F-45CB-B68E-254E46348037}" destId="{FFC9F71D-1B4F-4AD9-A4A6-86ADEFC8AF5C}" srcOrd="10" destOrd="0" presId="urn:microsoft.com/office/officeart/2005/8/layout/target3"/>
    <dgm:cxn modelId="{859CDC94-A2CF-4030-A4FD-AA3562DE235C}" type="presParOf" srcId="{333A1088-737F-45CB-B68E-254E46348037}" destId="{25B08C86-7E15-44DC-BE7F-FFB55DD49D12}" srcOrd="11" destOrd="0" presId="urn:microsoft.com/office/officeart/2005/8/layout/target3"/>
    <dgm:cxn modelId="{567BCD7B-D297-4782-ABED-1153494E9939}" type="presParOf" srcId="{333A1088-737F-45CB-B68E-254E46348037}" destId="{76644BE8-9D7C-4C09-B250-3D10AF48CBB7}" srcOrd="12" destOrd="0" presId="urn:microsoft.com/office/officeart/2005/8/layout/target3"/>
    <dgm:cxn modelId="{FF291097-BAB8-4110-A911-B6348AA2984E}" type="presParOf" srcId="{333A1088-737F-45CB-B68E-254E46348037}" destId="{EE85B701-7295-41C0-BA7A-34D3756A2AE6}" srcOrd="13" destOrd="0" presId="urn:microsoft.com/office/officeart/2005/8/layout/target3"/>
    <dgm:cxn modelId="{24E63A8D-4267-4FB0-996B-DCAACDABB13B}" type="presParOf" srcId="{333A1088-737F-45CB-B68E-254E46348037}" destId="{8BEBB6EC-1DAA-4CAC-8A25-BC0FCBD5DBD5}" srcOrd="14" destOrd="0" presId="urn:microsoft.com/office/officeart/2005/8/layout/target3"/>
    <dgm:cxn modelId="{049934B6-7138-4B02-BEF3-77D35B2EECBD}" type="presParOf" srcId="{333A1088-737F-45CB-B68E-254E46348037}" destId="{AED2198E-93D5-4001-81B4-73124B309672}" srcOrd="15" destOrd="0" presId="urn:microsoft.com/office/officeart/2005/8/layout/target3"/>
    <dgm:cxn modelId="{AD911232-3631-473E-BADC-99F893891E8D}" type="presParOf" srcId="{333A1088-737F-45CB-B68E-254E46348037}" destId="{2BE915AB-18AA-4053-B92C-3BFC9ED204BB}" srcOrd="16" destOrd="0" presId="urn:microsoft.com/office/officeart/2005/8/layout/target3"/>
    <dgm:cxn modelId="{DF36ED9A-2072-4B50-BE5D-454F9B74C118}" type="presParOf" srcId="{333A1088-737F-45CB-B68E-254E46348037}" destId="{6BB5E863-4638-4E1D-BFDE-399D028AC4ED}" srcOrd="17" destOrd="0" presId="urn:microsoft.com/office/officeart/2005/8/layout/target3"/>
    <dgm:cxn modelId="{77F5A192-ABA0-4EF7-B4DD-C4D87F7D938E}" type="presParOf" srcId="{333A1088-737F-45CB-B68E-254E46348037}" destId="{5A5FFA88-C948-4069-8E93-59FA12366E83}" srcOrd="18" destOrd="0" presId="urn:microsoft.com/office/officeart/2005/8/layout/target3"/>
    <dgm:cxn modelId="{230E1430-C6B1-4C1F-9131-159AD5D1E57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MGR.IRENA PŘEUČILOVA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VY_32_INOVACE_15_SHODA PŘÍSUDKU S PODMĚTEM R.MUŽSKÉHO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PODMĚT RODU MUŽSKÉHO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PROJEKTU:OPVK 1.4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13CA4-56FA-47DA-AAC5-12374F9B4CD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8EB29D-90CA-47E4-84D3-D8CA28340A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7539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EF0C3B-CAFF-4E16-88A3-2943B434D1D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B8155-6934-4EB0-A71E-5F4CB1D3023C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41E19-57B2-41C4-9C36-876E636B64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B8155-6934-4EB0-A71E-5F4CB1D3023C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41E19-57B2-41C4-9C36-876E636B64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B8155-6934-4EB0-A71E-5F4CB1D3023C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41E19-57B2-41C4-9C36-876E636B64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B8155-6934-4EB0-A71E-5F4CB1D3023C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41E19-57B2-41C4-9C36-876E636B64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B8155-6934-4EB0-A71E-5F4CB1D3023C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41E19-57B2-41C4-9C36-876E636B64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B8155-6934-4EB0-A71E-5F4CB1D3023C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41E19-57B2-41C4-9C36-876E636B64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B8155-6934-4EB0-A71E-5F4CB1D3023C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41E19-57B2-41C4-9C36-876E636B64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B8155-6934-4EB0-A71E-5F4CB1D3023C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41E19-57B2-41C4-9C36-876E636B64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B8155-6934-4EB0-A71E-5F4CB1D3023C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41E19-57B2-41C4-9C36-876E636B64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B8155-6934-4EB0-A71E-5F4CB1D3023C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41E19-57B2-41C4-9C36-876E636B64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B8155-6934-4EB0-A71E-5F4CB1D3023C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41E19-57B2-41C4-9C36-876E636B64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B8155-6934-4EB0-A71E-5F4CB1D3023C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B41E19-57B2-41C4-9C36-876E636B64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36117264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ANOTACE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Materiál  je určen pro žáky 4.ročníku.</a:t>
            </a:r>
          </a:p>
          <a:p>
            <a:r>
              <a:rPr lang="cs-CZ" sz="2000" dirty="0" smtClean="0"/>
              <a:t>Žáci mají za úkol roztřídit podstatná jména podle rodu podstatných jmen na podstatná jména rodu středního, ženského a mužského.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Použité zdroje:</a:t>
            </a:r>
          </a:p>
          <a:p>
            <a:r>
              <a:rPr lang="cs-CZ" sz="2000" dirty="0" smtClean="0"/>
              <a:t>http://</a:t>
            </a:r>
            <a:r>
              <a:rPr lang="cs-CZ" sz="2000" dirty="0" smtClean="0"/>
              <a:t>office.</a:t>
            </a:r>
            <a:r>
              <a:rPr lang="cs-CZ" sz="2000" dirty="0" err="1" smtClean="0"/>
              <a:t>microsoft.com</a:t>
            </a:r>
            <a:r>
              <a:rPr lang="cs-CZ" sz="2000" dirty="0" smtClean="0"/>
              <a:t> 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000" dirty="0" smtClean="0"/>
              <a:t>SHODA PŘÍSUDKU S PODMĚTEM RODU MUŽSKÉHO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000" dirty="0" smtClean="0"/>
              <a:t>Roztřiď podstatná jména podle rodu podstatných jmen. Napiš je do tabulky.</a:t>
            </a:r>
          </a:p>
          <a:p>
            <a:pPr>
              <a:buNone/>
            </a:pPr>
            <a:r>
              <a:rPr lang="cs-CZ" sz="2000" dirty="0" smtClean="0"/>
              <a:t>	Kapely, medvědi, vločky, auta, turisti, hrady, mravenci, závody, kuřata,</a:t>
            </a:r>
          </a:p>
          <a:p>
            <a:r>
              <a:rPr lang="cs-CZ" sz="2000" dirty="0"/>
              <a:t>l</a:t>
            </a:r>
            <a:r>
              <a:rPr lang="cs-CZ" sz="2000" dirty="0" smtClean="0"/>
              <a:t>vi, komíny, letadla, kohouti, čepice, chlapci, potoky, stany, pstruzi, fotbal, </a:t>
            </a:r>
          </a:p>
          <a:p>
            <a:r>
              <a:rPr lang="cs-CZ" sz="2000" dirty="0"/>
              <a:t>m</a:t>
            </a:r>
            <a:r>
              <a:rPr lang="cs-CZ" sz="2000" dirty="0" smtClean="0"/>
              <a:t>ašle, vnoučata, školy, síly, děti, vojáci, bažanti, koroptve. </a:t>
            </a:r>
          </a:p>
          <a:p>
            <a:endParaRPr lang="cs-CZ" sz="2000" dirty="0"/>
          </a:p>
          <a:p>
            <a:endParaRPr lang="cs-CZ" sz="2000" dirty="0"/>
          </a:p>
        </p:txBody>
      </p:sp>
      <p:pic>
        <p:nvPicPr>
          <p:cNvPr id="1029" name="Picture 5" descr="C:\Documents and Settings\xp\Local Settings\Temporary Internet Files\Content.IE5\P56S2URS\MC90034699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717032"/>
            <a:ext cx="1425314" cy="980389"/>
          </a:xfrm>
          <a:prstGeom prst="rect">
            <a:avLst/>
          </a:prstGeom>
          <a:noFill/>
        </p:spPr>
      </p:pic>
      <p:pic>
        <p:nvPicPr>
          <p:cNvPr id="1030" name="Picture 6" descr="C:\Documents and Settings\xp\Local Settings\Temporary Internet Files\Content.IE5\SX7A2TT0\MP90040685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3573016"/>
            <a:ext cx="824868" cy="1236698"/>
          </a:xfrm>
          <a:prstGeom prst="rect">
            <a:avLst/>
          </a:prstGeom>
          <a:noFill/>
        </p:spPr>
      </p:pic>
      <p:pic>
        <p:nvPicPr>
          <p:cNvPr id="1031" name="Picture 7" descr="C:\Documents and Settings\xp\Local Settings\Temporary Internet Files\Content.IE5\3Z3ZOWXU\MC90040633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437112"/>
            <a:ext cx="1293618" cy="1204094"/>
          </a:xfrm>
          <a:prstGeom prst="rect">
            <a:avLst/>
          </a:prstGeom>
          <a:noFill/>
        </p:spPr>
      </p:pic>
      <p:pic>
        <p:nvPicPr>
          <p:cNvPr id="1032" name="Picture 8" descr="C:\Documents and Settings\xp\Local Settings\Temporary Internet Files\Content.IE5\SX7A2TT0\MC90020049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501008"/>
            <a:ext cx="1201061" cy="1146330"/>
          </a:xfrm>
          <a:prstGeom prst="rect">
            <a:avLst/>
          </a:prstGeom>
          <a:noFill/>
        </p:spPr>
      </p:pic>
      <p:pic>
        <p:nvPicPr>
          <p:cNvPr id="1033" name="Picture 9" descr="C:\Documents and Settings\xp\Local Settings\Temporary Internet Files\Content.IE5\P56S2URS\MC900438020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4941168"/>
            <a:ext cx="1299592" cy="1299592"/>
          </a:xfrm>
          <a:prstGeom prst="rect">
            <a:avLst/>
          </a:prstGeom>
          <a:noFill/>
        </p:spPr>
      </p:pic>
      <p:sp>
        <p:nvSpPr>
          <p:cNvPr id="12" name="Šipka doprava se zářezem 11"/>
          <p:cNvSpPr/>
          <p:nvPr/>
        </p:nvSpPr>
        <p:spPr>
          <a:xfrm>
            <a:off x="7020272" y="537321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5364088" y="5373216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267743" y="692697"/>
          <a:ext cx="6336705" cy="5239349"/>
        </p:xfrm>
        <a:graphic>
          <a:graphicData uri="http://schemas.openxmlformats.org/drawingml/2006/table">
            <a:tbl>
              <a:tblPr/>
              <a:tblGrid>
                <a:gridCol w="1968219"/>
                <a:gridCol w="1968219"/>
                <a:gridCol w="2400267"/>
              </a:tblGrid>
              <a:tr h="524474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rod střední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rod ženský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rod </a:t>
                      </a:r>
                      <a:r>
                        <a:rPr lang="cs-CZ" sz="2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mužský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96272"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272"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272"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272"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272"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272"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272"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272"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272"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272"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272"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272"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272"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272"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272"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8434" name="Picture 2" descr="C:\Documents and Settings\xp\Local Settings\Temporary Internet Files\Content.IE5\3Z3ZOWXU\MC90023317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420888"/>
            <a:ext cx="1339913" cy="18695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85</Words>
  <Application>Microsoft Office PowerPoint</Application>
  <PresentationFormat>Předvádění na obrazovce (4:3)</PresentationFormat>
  <Paragraphs>24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Snímek 1</vt:lpstr>
      <vt:lpstr>ANOTACE</vt:lpstr>
      <vt:lpstr>SHODA PŘÍSUDKU S PODMĚTEM RODU MUŽSKÉHO</vt:lpstr>
      <vt:lpstr>Snímek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Dell610</dc:creator>
  <cp:lastModifiedBy>Dum</cp:lastModifiedBy>
  <cp:revision>14</cp:revision>
  <dcterms:created xsi:type="dcterms:W3CDTF">2013-06-03T16:32:48Z</dcterms:created>
  <dcterms:modified xsi:type="dcterms:W3CDTF">2013-06-06T11:51:16Z</dcterms:modified>
</cp:coreProperties>
</file>