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PODMĚT RODU MUŽSKÉHO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VY_32_INOVACE_18_SHODA </a:t>
          </a:r>
          <a:r>
            <a:rPr lang="cs-CZ" sz="2000" baseline="0" dirty="0" smtClean="0"/>
            <a:t>PŘÍSUDKU S PODM.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668108F-9381-4FF4-9F8D-B9042B14B37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9CDD49-2B0E-4602-BAFD-F97D461D9589}" type="presOf" srcId="{B651F6E3-6281-48DB-9319-2AEAFDAE7572}" destId="{6BB5E863-4638-4E1D-BFDE-399D028AC4ED}" srcOrd="1" destOrd="0" presId="urn:microsoft.com/office/officeart/2005/8/layout/target3"/>
    <dgm:cxn modelId="{625F7C31-B3C5-4A83-BF85-8FC491403100}" type="presOf" srcId="{D1B46980-6531-4606-95E6-44980827E919}" destId="{2BE915AB-18AA-4053-B92C-3BFC9ED204BB}" srcOrd="1" destOrd="0" presId="urn:microsoft.com/office/officeart/2005/8/layout/target3"/>
    <dgm:cxn modelId="{C49050D5-9A02-4AFF-9EA4-DBAD73FE4024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36EF105-5934-4D51-B4C4-41583EFB5ED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FAE544F-020F-4BE6-80B0-31F00CC6FBCC}" type="presOf" srcId="{D8197B8C-B260-4A16-BDF4-0947B075E274}" destId="{25B08C86-7E15-44DC-BE7F-FFB55DD49D12}" srcOrd="0" destOrd="0" presId="urn:microsoft.com/office/officeart/2005/8/layout/target3"/>
    <dgm:cxn modelId="{930FA93D-7B5F-4BB2-9195-8AA39D6F527C}" type="presOf" srcId="{4C35D32F-0EAB-4CD7-82EE-45574DC2A586}" destId="{8BEBB6EC-1DAA-4CAC-8A25-BC0FCBD5DBD5}" srcOrd="0" destOrd="0" presId="urn:microsoft.com/office/officeart/2005/8/layout/target3"/>
    <dgm:cxn modelId="{2726ED7A-21B3-47AC-9B39-E51F1D1246A9}" type="presOf" srcId="{D1D4F407-5343-4D3F-B5B9-D407B03CAEB4}" destId="{AED2198E-93D5-4001-81B4-73124B309672}" srcOrd="1" destOrd="0" presId="urn:microsoft.com/office/officeart/2005/8/layout/target3"/>
    <dgm:cxn modelId="{EEA16871-FC08-41DA-871B-72F38856FD56}" type="presOf" srcId="{4C35D32F-0EAB-4CD7-82EE-45574DC2A586}" destId="{890E4F0B-2866-4A3F-A3C7-2A14B1797930}" srcOrd="1" destOrd="0" presId="urn:microsoft.com/office/officeart/2005/8/layout/target3"/>
    <dgm:cxn modelId="{31072CEC-11C0-4C0E-BF1A-DD86B75F6E92}" type="presOf" srcId="{D8197B8C-B260-4A16-BDF4-0947B075E274}" destId="{5A5FFA88-C948-4069-8E93-59FA12366E83}" srcOrd="1" destOrd="0" presId="urn:microsoft.com/office/officeart/2005/8/layout/target3"/>
    <dgm:cxn modelId="{A17ADA2F-2D4D-4FE8-9B14-94BE7CDC2A56}" type="presOf" srcId="{757F3AB3-0718-4624-B441-E567A8F0AB56}" destId="{333A1088-737F-45CB-B68E-254E46348037}" srcOrd="0" destOrd="0" presId="urn:microsoft.com/office/officeart/2005/8/layout/target3"/>
    <dgm:cxn modelId="{06B7E1FC-F6C4-4401-B6CB-5E2C1C06BD69}" type="presParOf" srcId="{333A1088-737F-45CB-B68E-254E46348037}" destId="{F5ABB229-8D3B-4694-996A-96F23CF14429}" srcOrd="0" destOrd="0" presId="urn:microsoft.com/office/officeart/2005/8/layout/target3"/>
    <dgm:cxn modelId="{C2A89027-1D72-4E4E-920A-334A4D8CCD95}" type="presParOf" srcId="{333A1088-737F-45CB-B68E-254E46348037}" destId="{F41139FD-01EE-4571-8B17-4FB00FC51163}" srcOrd="1" destOrd="0" presId="urn:microsoft.com/office/officeart/2005/8/layout/target3"/>
    <dgm:cxn modelId="{578FFDEC-BB45-4599-A4CA-C66F20F9B7EA}" type="presParOf" srcId="{333A1088-737F-45CB-B68E-254E46348037}" destId="{D005CE8C-CC26-4C3E-AC11-E15060ECD759}" srcOrd="2" destOrd="0" presId="urn:microsoft.com/office/officeart/2005/8/layout/target3"/>
    <dgm:cxn modelId="{C65B27B3-EBEC-4E37-8400-F5D45CB666B9}" type="presParOf" srcId="{333A1088-737F-45CB-B68E-254E46348037}" destId="{2C702D82-9B77-49B7-9568-BB8EB47C3372}" srcOrd="3" destOrd="0" presId="urn:microsoft.com/office/officeart/2005/8/layout/target3"/>
    <dgm:cxn modelId="{B73A9D5C-5E53-432F-98D2-637FA3E7821D}" type="presParOf" srcId="{333A1088-737F-45CB-B68E-254E46348037}" destId="{A52A0455-90FF-4808-ABD0-F02540D31D5A}" srcOrd="4" destOrd="0" presId="urn:microsoft.com/office/officeart/2005/8/layout/target3"/>
    <dgm:cxn modelId="{E01EB162-2CD4-477F-BBA3-970788AF0204}" type="presParOf" srcId="{333A1088-737F-45CB-B68E-254E46348037}" destId="{6140AFEC-043D-4C43-A2F9-D0F5331DF3A3}" srcOrd="5" destOrd="0" presId="urn:microsoft.com/office/officeart/2005/8/layout/target3"/>
    <dgm:cxn modelId="{DBC96580-C640-4E34-8359-FCC890668856}" type="presParOf" srcId="{333A1088-737F-45CB-B68E-254E46348037}" destId="{9358AC05-5D7D-4327-9F80-1AD486AEA664}" srcOrd="6" destOrd="0" presId="urn:microsoft.com/office/officeart/2005/8/layout/target3"/>
    <dgm:cxn modelId="{510BC893-6E6B-4F5B-BC8D-1AA379BEB2E5}" type="presParOf" srcId="{333A1088-737F-45CB-B68E-254E46348037}" destId="{313FC574-E1CD-4FB4-B054-0B805CE0447D}" srcOrd="7" destOrd="0" presId="urn:microsoft.com/office/officeart/2005/8/layout/target3"/>
    <dgm:cxn modelId="{C822192E-1E2E-4200-B39A-FD8C8325A2FF}" type="presParOf" srcId="{333A1088-737F-45CB-B68E-254E46348037}" destId="{619D679B-A015-4ECF-8348-D1034C574F40}" srcOrd="8" destOrd="0" presId="urn:microsoft.com/office/officeart/2005/8/layout/target3"/>
    <dgm:cxn modelId="{AA18807F-6B4D-4D26-8B93-DB376615F0F8}" type="presParOf" srcId="{333A1088-737F-45CB-B68E-254E46348037}" destId="{322283A8-4A27-4CDA-BAE3-F381106A9174}" srcOrd="9" destOrd="0" presId="urn:microsoft.com/office/officeart/2005/8/layout/target3"/>
    <dgm:cxn modelId="{1BB7A5D0-5797-4496-9C9C-B994C9592DE8}" type="presParOf" srcId="{333A1088-737F-45CB-B68E-254E46348037}" destId="{FFC9F71D-1B4F-4AD9-A4A6-86ADEFC8AF5C}" srcOrd="10" destOrd="0" presId="urn:microsoft.com/office/officeart/2005/8/layout/target3"/>
    <dgm:cxn modelId="{488C57C0-3819-469D-8A21-A680B5665FC8}" type="presParOf" srcId="{333A1088-737F-45CB-B68E-254E46348037}" destId="{25B08C86-7E15-44DC-BE7F-FFB55DD49D12}" srcOrd="11" destOrd="0" presId="urn:microsoft.com/office/officeart/2005/8/layout/target3"/>
    <dgm:cxn modelId="{505469FE-E5AA-4630-9DE4-A3DF07DD0B98}" type="presParOf" srcId="{333A1088-737F-45CB-B68E-254E46348037}" destId="{76644BE8-9D7C-4C09-B250-3D10AF48CBB7}" srcOrd="12" destOrd="0" presId="urn:microsoft.com/office/officeart/2005/8/layout/target3"/>
    <dgm:cxn modelId="{608CB807-AEC6-45E5-A7EF-5E5A9F34A21E}" type="presParOf" srcId="{333A1088-737F-45CB-B68E-254E46348037}" destId="{EE85B701-7295-41C0-BA7A-34D3756A2AE6}" srcOrd="13" destOrd="0" presId="urn:microsoft.com/office/officeart/2005/8/layout/target3"/>
    <dgm:cxn modelId="{65342C53-239D-404B-BD83-71A9E2CD5440}" type="presParOf" srcId="{333A1088-737F-45CB-B68E-254E46348037}" destId="{8BEBB6EC-1DAA-4CAC-8A25-BC0FCBD5DBD5}" srcOrd="14" destOrd="0" presId="urn:microsoft.com/office/officeart/2005/8/layout/target3"/>
    <dgm:cxn modelId="{F289F7FB-A3F1-436A-8BAC-FA4EF2D33FD0}" type="presParOf" srcId="{333A1088-737F-45CB-B68E-254E46348037}" destId="{AED2198E-93D5-4001-81B4-73124B309672}" srcOrd="15" destOrd="0" presId="urn:microsoft.com/office/officeart/2005/8/layout/target3"/>
    <dgm:cxn modelId="{A7EEAC11-29AA-4F75-B240-DC19D01DCBC0}" type="presParOf" srcId="{333A1088-737F-45CB-B68E-254E46348037}" destId="{2BE915AB-18AA-4053-B92C-3BFC9ED204BB}" srcOrd="16" destOrd="0" presId="urn:microsoft.com/office/officeart/2005/8/layout/target3"/>
    <dgm:cxn modelId="{5DF879FD-4F1D-41F3-8BC8-C39DD4E71A7C}" type="presParOf" srcId="{333A1088-737F-45CB-B68E-254E46348037}" destId="{6BB5E863-4638-4E1D-BFDE-399D028AC4ED}" srcOrd="17" destOrd="0" presId="urn:microsoft.com/office/officeart/2005/8/layout/target3"/>
    <dgm:cxn modelId="{72B3E2C9-F841-460F-80D3-73B85517009B}" type="presParOf" srcId="{333A1088-737F-45CB-B68E-254E46348037}" destId="{5A5FFA88-C948-4069-8E93-59FA12366E83}" srcOrd="18" destOrd="0" presId="urn:microsoft.com/office/officeart/2005/8/layout/target3"/>
    <dgm:cxn modelId="{7A36428A-199F-4FFC-B1D0-B91F7CFAAA2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VY_32_INOVACE_18_SHODA </a:t>
          </a:r>
          <a:r>
            <a:rPr lang="cs-CZ" sz="2000" kern="1200" baseline="0" dirty="0" smtClean="0"/>
            <a:t>PŘÍSUDKU S PODM.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PODMĚT RODU MUŽSKÉHO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B0BA7-CDCB-4C9B-AD15-F870CFE74A3D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9BA00A-7E79-4F61-881D-2ACDAD1A7C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D4AC7-D4A0-464A-996A-65BDCDAA5DFB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0FDEC-774B-43AF-A4BF-322380AD2E3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Žáci mají za úkol vybrat vhodnou variantu přísudku a věty napsat.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PODMĚT RODU MUŽSKÉHO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Podtrhněte přísudek, který patří k podmětu. Vzniklé věty napište.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Záhony  květin  (rozkvetly, uvadli, zazelenali se). Pilníky (kousaly, opylovaly,</a:t>
            </a:r>
          </a:p>
          <a:p>
            <a:r>
              <a:rPr lang="cs-CZ" sz="2000" dirty="0" smtClean="0"/>
              <a:t> pilovaly) plech. Nože  se (ztupily, leskla, snažily). Stromy (opadaly,</a:t>
            </a:r>
          </a:p>
          <a:p>
            <a:r>
              <a:rPr lang="cs-CZ" sz="2000" dirty="0" smtClean="0"/>
              <a:t> rozkvetli, se vyvrátili). Kabáty (uschly, nás zahřáli, zmizeli). Dědečkové</a:t>
            </a:r>
          </a:p>
          <a:p>
            <a:r>
              <a:rPr lang="cs-CZ" sz="2000" dirty="0" smtClean="0"/>
              <a:t> (odešly, se schovaly, zestárli).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1026" name="Picture 2" descr="C:\Documents and Settings\xp\Local Settings\Temporary Internet Files\Content.IE5\O4KPLS3P\MM90029704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1800200" cy="1800200"/>
          </a:xfrm>
          <a:prstGeom prst="rect">
            <a:avLst/>
          </a:prstGeom>
          <a:noFill/>
        </p:spPr>
      </p:pic>
      <p:pic>
        <p:nvPicPr>
          <p:cNvPr id="1027" name="Picture 3" descr="C:\Documents and Settings\xp\Local Settings\Temporary Internet Files\Content.IE5\SX7A2TT0\MM90030344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04664"/>
            <a:ext cx="1368152" cy="792088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>
            <a:off x="6948264" y="5517232"/>
            <a:ext cx="978408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PODMĚT RODU MUŽSKÉHO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Zde napiš věty.</a:t>
            </a:r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____________________________________________________________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138</Words>
  <Application>Microsoft Office PowerPoint</Application>
  <PresentationFormat>Předvádění na obrazovce (4:3)</PresentationFormat>
  <Paragraphs>38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PODMĚT RODU MUŽSKÉHO </vt:lpstr>
      <vt:lpstr>PODMĚT RODU MUŽSKÉHO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2</cp:revision>
  <dcterms:created xsi:type="dcterms:W3CDTF">2013-06-03T19:19:11Z</dcterms:created>
  <dcterms:modified xsi:type="dcterms:W3CDTF">2013-06-03T19:37:08Z</dcterms:modified>
</cp:coreProperties>
</file>