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60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PODMĚT RODU MUŽSKÉHO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VY_32_INOVACE_18_SHODA </a:t>
          </a:r>
          <a:r>
            <a:rPr lang="cs-CZ" sz="2000" baseline="0" dirty="0" smtClean="0"/>
            <a:t>PŘÍSUDKU S PODM.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D94A97-2497-45E7-B8AE-D755310BF640}" type="presOf" srcId="{4C35D32F-0EAB-4CD7-82EE-45574DC2A586}" destId="{8BEBB6EC-1DAA-4CAC-8A25-BC0FCBD5DBD5}" srcOrd="0" destOrd="0" presId="urn:microsoft.com/office/officeart/2005/8/layout/target3"/>
    <dgm:cxn modelId="{6530139F-43DD-4EAD-8F6F-7FC5F883375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AD97AB5-DDF2-4B3B-BF37-A6B302F9FB38}" type="presOf" srcId="{4C35D32F-0EAB-4CD7-82EE-45574DC2A586}" destId="{890E4F0B-2866-4A3F-A3C7-2A14B1797930}" srcOrd="1" destOrd="0" presId="urn:microsoft.com/office/officeart/2005/8/layout/target3"/>
    <dgm:cxn modelId="{D519D52C-03A7-4F7F-83AB-63566485A927}" type="presOf" srcId="{B651F6E3-6281-48DB-9319-2AEAFDAE7572}" destId="{619D679B-A015-4ECF-8348-D1034C574F40}" srcOrd="0" destOrd="0" presId="urn:microsoft.com/office/officeart/2005/8/layout/target3"/>
    <dgm:cxn modelId="{FF605ABB-175B-4EA0-ADE6-4DACFDA8E9A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21DAC02-5447-435E-B275-1E196DEDD3F1}" type="presOf" srcId="{D1B46980-6531-4606-95E6-44980827E919}" destId="{6140AFEC-043D-4C43-A2F9-D0F5331DF3A3}" srcOrd="0" destOrd="0" presId="urn:microsoft.com/office/officeart/2005/8/layout/target3"/>
    <dgm:cxn modelId="{1A431F5F-2601-4F85-AA4A-A5C47D3D127B}" type="presOf" srcId="{D8197B8C-B260-4A16-BDF4-0947B075E274}" destId="{5A5FFA88-C948-4069-8E93-59FA12366E83}" srcOrd="1" destOrd="0" presId="urn:microsoft.com/office/officeart/2005/8/layout/target3"/>
    <dgm:cxn modelId="{8B762680-C968-496C-A793-8819EC13E6D7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72D4198-71B1-4BAC-96FD-08DBE738287C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C9E2E2-452B-4EB7-9BA0-1C2552AB2DC0}" type="presOf" srcId="{757F3AB3-0718-4624-B441-E567A8F0AB56}" destId="{333A1088-737F-45CB-B68E-254E46348037}" srcOrd="0" destOrd="0" presId="urn:microsoft.com/office/officeart/2005/8/layout/target3"/>
    <dgm:cxn modelId="{295731C1-6965-4107-990C-96E6B20099C3}" type="presOf" srcId="{D1B46980-6531-4606-95E6-44980827E919}" destId="{2BE915AB-18AA-4053-B92C-3BFC9ED204BB}" srcOrd="1" destOrd="0" presId="urn:microsoft.com/office/officeart/2005/8/layout/target3"/>
    <dgm:cxn modelId="{71713104-9698-49E0-B993-5C4307FD4AF0}" type="presParOf" srcId="{333A1088-737F-45CB-B68E-254E46348037}" destId="{F5ABB229-8D3B-4694-996A-96F23CF14429}" srcOrd="0" destOrd="0" presId="urn:microsoft.com/office/officeart/2005/8/layout/target3"/>
    <dgm:cxn modelId="{478017FC-A044-4BFB-9010-2EBD7BDF5B4C}" type="presParOf" srcId="{333A1088-737F-45CB-B68E-254E46348037}" destId="{F41139FD-01EE-4571-8B17-4FB00FC51163}" srcOrd="1" destOrd="0" presId="urn:microsoft.com/office/officeart/2005/8/layout/target3"/>
    <dgm:cxn modelId="{5314048F-51DD-495C-8F5F-8EE2A220B195}" type="presParOf" srcId="{333A1088-737F-45CB-B68E-254E46348037}" destId="{D005CE8C-CC26-4C3E-AC11-E15060ECD759}" srcOrd="2" destOrd="0" presId="urn:microsoft.com/office/officeart/2005/8/layout/target3"/>
    <dgm:cxn modelId="{1A3B8DB7-DF59-429A-88CB-8C0208E30617}" type="presParOf" srcId="{333A1088-737F-45CB-B68E-254E46348037}" destId="{2C702D82-9B77-49B7-9568-BB8EB47C3372}" srcOrd="3" destOrd="0" presId="urn:microsoft.com/office/officeart/2005/8/layout/target3"/>
    <dgm:cxn modelId="{0084E9E3-32C8-42D2-85F0-D612C3A3574B}" type="presParOf" srcId="{333A1088-737F-45CB-B68E-254E46348037}" destId="{A52A0455-90FF-4808-ABD0-F02540D31D5A}" srcOrd="4" destOrd="0" presId="urn:microsoft.com/office/officeart/2005/8/layout/target3"/>
    <dgm:cxn modelId="{7AB73A83-87F5-4D73-BE9E-5EBC26E8327F}" type="presParOf" srcId="{333A1088-737F-45CB-B68E-254E46348037}" destId="{6140AFEC-043D-4C43-A2F9-D0F5331DF3A3}" srcOrd="5" destOrd="0" presId="urn:microsoft.com/office/officeart/2005/8/layout/target3"/>
    <dgm:cxn modelId="{50E18B84-91F3-4D1B-B839-EAA761901BB8}" type="presParOf" srcId="{333A1088-737F-45CB-B68E-254E46348037}" destId="{9358AC05-5D7D-4327-9F80-1AD486AEA664}" srcOrd="6" destOrd="0" presId="urn:microsoft.com/office/officeart/2005/8/layout/target3"/>
    <dgm:cxn modelId="{8AC72557-59C5-4959-B34C-6F244B7D5F4F}" type="presParOf" srcId="{333A1088-737F-45CB-B68E-254E46348037}" destId="{313FC574-E1CD-4FB4-B054-0B805CE0447D}" srcOrd="7" destOrd="0" presId="urn:microsoft.com/office/officeart/2005/8/layout/target3"/>
    <dgm:cxn modelId="{A297ADC8-DEFB-45F4-9837-CC0E04020A2F}" type="presParOf" srcId="{333A1088-737F-45CB-B68E-254E46348037}" destId="{619D679B-A015-4ECF-8348-D1034C574F40}" srcOrd="8" destOrd="0" presId="urn:microsoft.com/office/officeart/2005/8/layout/target3"/>
    <dgm:cxn modelId="{FD694F37-0C19-4EB0-B891-09D56048FD39}" type="presParOf" srcId="{333A1088-737F-45CB-B68E-254E46348037}" destId="{322283A8-4A27-4CDA-BAE3-F381106A9174}" srcOrd="9" destOrd="0" presId="urn:microsoft.com/office/officeart/2005/8/layout/target3"/>
    <dgm:cxn modelId="{397B5715-7748-46A6-9295-DDA07CF929D7}" type="presParOf" srcId="{333A1088-737F-45CB-B68E-254E46348037}" destId="{FFC9F71D-1B4F-4AD9-A4A6-86ADEFC8AF5C}" srcOrd="10" destOrd="0" presId="urn:microsoft.com/office/officeart/2005/8/layout/target3"/>
    <dgm:cxn modelId="{A64BD53E-8C1F-4A77-84E7-6C64353D4893}" type="presParOf" srcId="{333A1088-737F-45CB-B68E-254E46348037}" destId="{25B08C86-7E15-44DC-BE7F-FFB55DD49D12}" srcOrd="11" destOrd="0" presId="urn:microsoft.com/office/officeart/2005/8/layout/target3"/>
    <dgm:cxn modelId="{706569CB-A07F-4B54-AF8B-923AB15E3E22}" type="presParOf" srcId="{333A1088-737F-45CB-B68E-254E46348037}" destId="{76644BE8-9D7C-4C09-B250-3D10AF48CBB7}" srcOrd="12" destOrd="0" presId="urn:microsoft.com/office/officeart/2005/8/layout/target3"/>
    <dgm:cxn modelId="{BCFCB6A9-BFF2-4CE1-9331-3F50465D8F49}" type="presParOf" srcId="{333A1088-737F-45CB-B68E-254E46348037}" destId="{EE85B701-7295-41C0-BA7A-34D3756A2AE6}" srcOrd="13" destOrd="0" presId="urn:microsoft.com/office/officeart/2005/8/layout/target3"/>
    <dgm:cxn modelId="{8EEF2B61-2925-4917-9396-1BB7707EF08E}" type="presParOf" srcId="{333A1088-737F-45CB-B68E-254E46348037}" destId="{8BEBB6EC-1DAA-4CAC-8A25-BC0FCBD5DBD5}" srcOrd="14" destOrd="0" presId="urn:microsoft.com/office/officeart/2005/8/layout/target3"/>
    <dgm:cxn modelId="{52CF833C-AAE7-490B-B470-1FE3C5E7C9D5}" type="presParOf" srcId="{333A1088-737F-45CB-B68E-254E46348037}" destId="{AED2198E-93D5-4001-81B4-73124B309672}" srcOrd="15" destOrd="0" presId="urn:microsoft.com/office/officeart/2005/8/layout/target3"/>
    <dgm:cxn modelId="{82CBF278-AA3A-4F63-AF3B-E8C307C5D077}" type="presParOf" srcId="{333A1088-737F-45CB-B68E-254E46348037}" destId="{2BE915AB-18AA-4053-B92C-3BFC9ED204BB}" srcOrd="16" destOrd="0" presId="urn:microsoft.com/office/officeart/2005/8/layout/target3"/>
    <dgm:cxn modelId="{DEF8DDC7-2271-4595-80DE-411DB5F6645A}" type="presParOf" srcId="{333A1088-737F-45CB-B68E-254E46348037}" destId="{6BB5E863-4638-4E1D-BFDE-399D028AC4ED}" srcOrd="17" destOrd="0" presId="urn:microsoft.com/office/officeart/2005/8/layout/target3"/>
    <dgm:cxn modelId="{1AEDD1D3-473F-4A39-8F50-ABD1DF4E7867}" type="presParOf" srcId="{333A1088-737F-45CB-B68E-254E46348037}" destId="{5A5FFA88-C948-4069-8E93-59FA12366E83}" srcOrd="18" destOrd="0" presId="urn:microsoft.com/office/officeart/2005/8/layout/target3"/>
    <dgm:cxn modelId="{73901106-A55C-4B7F-9660-91C52654704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VY_32_INOVACE_18_SHODA </a:t>
          </a:r>
          <a:r>
            <a:rPr lang="cs-CZ" sz="2000" kern="1200" baseline="0" dirty="0" smtClean="0"/>
            <a:t>PŘÍSUDKU S PODM.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PODMĚT RODU MUŽSKÉHO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A8D2B5-A38A-4A9C-A2A2-F6370D746304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3BCCC2-7254-4CB5-AE23-BFF7C1BE1F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04680-1EFE-48C1-8106-C20F3BEEA83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B580D-6490-4F1A-8268-FD0400FBD3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4.ročníku.</a:t>
            </a:r>
          </a:p>
          <a:p>
            <a:r>
              <a:rPr lang="cs-CZ" sz="2000" dirty="0" smtClean="0"/>
              <a:t>Jedná se o cvičení, kde doplňujeme koncovky příčestí minulého.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 PŘÍSUDKU  S  NĚKOLIKANÁSOBNÝM  PODMĚTEM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Doplň.</a:t>
            </a:r>
          </a:p>
          <a:p>
            <a:endParaRPr lang="cs-CZ" sz="2000" dirty="0"/>
          </a:p>
          <a:p>
            <a:r>
              <a:rPr lang="cs-CZ" sz="2000" dirty="0" smtClean="0"/>
              <a:t>Vlaky a auta se rozjel__ .  Voda, oheň a vítr se spikl__ proti člověku.</a:t>
            </a:r>
          </a:p>
          <a:p>
            <a:r>
              <a:rPr lang="cs-CZ" sz="2000" dirty="0" smtClean="0"/>
              <a:t>Maliny, jahody a ostružiny voněl__. </a:t>
            </a:r>
            <a:r>
              <a:rPr lang="cs-CZ" sz="2000" dirty="0" err="1" smtClean="0"/>
              <a:t>Pepík</a:t>
            </a:r>
            <a:r>
              <a:rPr lang="cs-CZ" sz="2000" dirty="0" smtClean="0"/>
              <a:t> a Alenka zazpíval__  písničku.</a:t>
            </a:r>
          </a:p>
          <a:p>
            <a:r>
              <a:rPr lang="cs-CZ" sz="2000" dirty="0" smtClean="0"/>
              <a:t>Terezka a Ivanka přednesl__ básničku. Koťata a kočky lízal__ mléko.</a:t>
            </a:r>
          </a:p>
          <a:p>
            <a:r>
              <a:rPr lang="cs-CZ" sz="2000" dirty="0" smtClean="0"/>
              <a:t>Krávy a telata bučel__. Děvčata a chlapci plaval__. Lány obilí a louky </a:t>
            </a:r>
          </a:p>
          <a:p>
            <a:r>
              <a:rPr lang="cs-CZ" sz="2000" dirty="0"/>
              <a:t>b</a:t>
            </a:r>
            <a:r>
              <a:rPr lang="cs-CZ" sz="2000" dirty="0" smtClean="0"/>
              <a:t>yl__ posekán__.  Srnci a laně pil__ vodu z potoka. Holubice a holoubata </a:t>
            </a:r>
          </a:p>
          <a:p>
            <a:r>
              <a:rPr lang="cs-CZ" sz="2000" dirty="0"/>
              <a:t>h</a:t>
            </a:r>
            <a:r>
              <a:rPr lang="cs-CZ" sz="2000" dirty="0" smtClean="0"/>
              <a:t>ledal__ potravu. Mrkev, celer a petržel se zelenal__. Kapusta, květák</a:t>
            </a:r>
          </a:p>
          <a:p>
            <a:r>
              <a:rPr lang="cs-CZ" sz="2000" dirty="0"/>
              <a:t>a</a:t>
            </a:r>
            <a:r>
              <a:rPr lang="cs-CZ" sz="2000" dirty="0" smtClean="0"/>
              <a:t> zelí dozrával__ . Sešity, knihy a papíry byl__  rozdán__.</a:t>
            </a:r>
          </a:p>
        </p:txBody>
      </p:sp>
      <p:pic>
        <p:nvPicPr>
          <p:cNvPr id="1026" name="Picture 2" descr="C:\Documents and Settings\xp\Local Settings\Temporary Internet Files\Content.IE5\SX7A2TT0\MC90044175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509120"/>
            <a:ext cx="1371600" cy="1371600"/>
          </a:xfrm>
          <a:prstGeom prst="rect">
            <a:avLst/>
          </a:prstGeom>
          <a:noFill/>
        </p:spPr>
      </p:pic>
      <p:pic>
        <p:nvPicPr>
          <p:cNvPr id="1027" name="Picture 3" descr="C:\Documents and Settings\xp\Local Settings\Temporary Internet Files\Content.IE5\3Z3ZOWXU\MC9004448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4664"/>
            <a:ext cx="648072" cy="8392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162</Words>
  <Application>Microsoft Office PowerPoint</Application>
  <PresentationFormat>Předvádění na obrazovce (4:3)</PresentationFormat>
  <Paragraphs>28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SHODA  PŘÍSUDKU  S  NĚKOLIKANÁSOBNÝM  PODMĚTEM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SHODA  PŘÍSUDKU  S  NĚKOLIKANÁSOBNÝM  PODMĚTEM</dc:title>
  <dc:creator>Dell610</dc:creator>
  <cp:lastModifiedBy>Dell610</cp:lastModifiedBy>
  <cp:revision>2</cp:revision>
  <dcterms:created xsi:type="dcterms:W3CDTF">2013-06-03T20:15:48Z</dcterms:created>
  <dcterms:modified xsi:type="dcterms:W3CDTF">2013-06-03T20:31:23Z</dcterms:modified>
</cp:coreProperties>
</file>