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56" r:id="rId2"/>
    <p:sldId id="263" r:id="rId3"/>
    <p:sldId id="257" r:id="rId4"/>
    <p:sldId id="268" r:id="rId5"/>
    <p:sldId id="264" r:id="rId6"/>
    <p:sldId id="265" r:id="rId7"/>
    <p:sldId id="269" r:id="rId8"/>
    <p:sldId id="267" r:id="rId9"/>
    <p:sldId id="260" r:id="rId10"/>
    <p:sldId id="262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8716662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VY_32_INOVACE_08_A_11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přístroje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Stykače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STYKAČE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60851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Elektromagnetický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spínač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 jedinou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klidovou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polohou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rozpojeném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stavu.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Cívka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připojení k napětí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vytvoří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magnetické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pole 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to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přitáhne kotvu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Cívka může být napájena stejno-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směrným nebo střídavým proudem.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 kotvou jsou mechanicky spojeny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hlavní</a:t>
            </a:r>
            <a:br>
              <a:rPr lang="cs-CZ" sz="2600" b="1" dirty="0" smtClean="0">
                <a:latin typeface="Arial" pitchFamily="34" charset="0"/>
                <a:cs typeface="Arial" pitchFamily="34" charset="0"/>
              </a:rPr>
            </a:b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kontakty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, které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při aktivaci cívky sepnou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60231" y="2204864"/>
            <a:ext cx="2247165" cy="326714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STYKAČE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Dále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zde mohou být také mechanicky spojeny </a:t>
            </a:r>
            <a:br>
              <a:rPr lang="cs-CZ" sz="2600" dirty="0">
                <a:latin typeface="Arial" pitchFamily="34" charset="0"/>
                <a:cs typeface="Arial" pitchFamily="34" charset="0"/>
              </a:rPr>
            </a:br>
            <a:r>
              <a:rPr lang="cs-CZ" sz="2600" dirty="0">
                <a:latin typeface="Arial" pitchFamily="34" charset="0"/>
                <a:cs typeface="Arial" pitchFamily="34" charset="0"/>
              </a:rPr>
              <a:t>s kotvou pomocné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spínací a rozpínací kontakty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poloze sepnuto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nemá stykač mechanickou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aretaci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proto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musí být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celou dobu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pod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proudem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Stykač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má většinou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tři hlavní proudové kontakty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navíc je vybaven i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pomocnými a řídícími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kontakty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Pomocné a řídící kontakty mohou být spínací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nebo rozpínací.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254079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STYKAČE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137323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Hlavní kontakty</a:t>
            </a:r>
            <a:endParaRPr lang="cs-CZ" sz="2600" b="1" dirty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připojují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fázové vodiče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ke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spotřebiči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jsou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umístěny v navzájem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oddělených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komorách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mohou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obsahovat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zařízení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 zhášení oblouku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3329" y="1988840"/>
            <a:ext cx="3576794" cy="4149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62146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STYKAČE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Řídicí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a pomocné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kontakty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mohou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být použity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pouze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 spínání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malých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proudů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řídicích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signálů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připojují se na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bok nebo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vršek stykače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a slouží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řízení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ovládacích obvodů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8038" y="1988840"/>
            <a:ext cx="3002354" cy="4600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20424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STYKAČE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57606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Vnitřní schéma zapojení kontaktů</a:t>
            </a:r>
            <a:endParaRPr lang="cs-CZ" sz="2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08920"/>
            <a:ext cx="712924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4155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STYKAČE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13732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Použití jednotlivých stykačů je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určeno: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napájecím napětím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druhem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spínaného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proudu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charakterem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spínané zátěže 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kategorií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spínaného spotřebiče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80112" y="2636912"/>
            <a:ext cx="2669263" cy="3096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05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stykač, k čemu se používá?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 princip funkce stykače?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jsou druhy kontaktů stykače a k čemu slouží?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příklad vnitřního zapojení kontaktů stykače. …………………………………...........………………...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noProof="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STYKAČE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6449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contactor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stykač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coil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cívka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power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contacts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výkonové (hlavní) kontakty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auxiliary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contacts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pomocné kontakty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dirty="0">
                <a:latin typeface="Arial" pitchFamily="34" charset="0"/>
                <a:cs typeface="Arial" pitchFamily="34" charset="0"/>
              </a:rPr>
              <a:t>normally closed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contacts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rozpínací kontakty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normally open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contacts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spínací kontakty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STYKAČE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1185</TotalTime>
  <Words>234</Words>
  <Application>Microsoft Office PowerPoint</Application>
  <PresentationFormat>Předvádění na obrazovce (4:3)</PresentationFormat>
  <Paragraphs>79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STYKAČE</vt:lpstr>
      <vt:lpstr>STYKAČE</vt:lpstr>
      <vt:lpstr>STYKAČE</vt:lpstr>
      <vt:lpstr>STYKAČE</vt:lpstr>
      <vt:lpstr>STYKAČE</vt:lpstr>
      <vt:lpstr>STYKAČE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85</cp:revision>
  <dcterms:created xsi:type="dcterms:W3CDTF">2012-05-16T10:04:36Z</dcterms:created>
  <dcterms:modified xsi:type="dcterms:W3CDTF">2013-05-21T10:19:34Z</dcterms:modified>
</cp:coreProperties>
</file>