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5"/>
  </p:notesMasterIdLst>
  <p:sldIdLst>
    <p:sldId id="256" r:id="rId2"/>
    <p:sldId id="263" r:id="rId3"/>
    <p:sldId id="257" r:id="rId4"/>
    <p:sldId id="264" r:id="rId5"/>
    <p:sldId id="265" r:id="rId6"/>
    <p:sldId id="266" r:id="rId7"/>
    <p:sldId id="267" r:id="rId8"/>
    <p:sldId id="270" r:id="rId9"/>
    <p:sldId id="268" r:id="rId10"/>
    <p:sldId id="269" r:id="rId11"/>
    <p:sldId id="260" r:id="rId12"/>
    <p:sldId id="262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625276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VY_32_INOVACE_08_A_12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přístroje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Pojistky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POJISTKY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4137323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Samočinně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odpojí elektrický obvod při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nadproudu.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to jednorázové zařízení – nelze je znovu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zapnout!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117959"/>
            <a:ext cx="6372200" cy="228768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1" y="3864700"/>
            <a:ext cx="1107648" cy="254094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876157" y="4203174"/>
            <a:ext cx="1004460" cy="327512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POJISTKY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4137323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Tavné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závitové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pojistky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Obsahují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drátek malého průřezu, který se při průtoku velkého proudu přetaví a přeruší elektrický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obvod.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Pojistky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nesmí být opravovány ani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přemosťovány.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Lícovací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vložky zabraňují použití pojistkových vložek větší jmenovité hodnoty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proudu.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489343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POJISTKY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8640960" cy="4464496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Tavné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závitové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pojistky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skládají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pojistkový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spodek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lícovací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vložka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tavná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pojistková vložka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šroubovací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hlavice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bezpečnostní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kryt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868281" y="2006597"/>
            <a:ext cx="1736167" cy="33152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936700" y="2006597"/>
            <a:ext cx="1628037" cy="110545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1977"/>
          <a:stretch/>
        </p:blipFill>
        <p:spPr>
          <a:xfrm flipH="1">
            <a:off x="4936699" y="3248634"/>
            <a:ext cx="1628037" cy="126048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931664" y="4685960"/>
            <a:ext cx="1615924" cy="198662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139952" y="4009592"/>
            <a:ext cx="589685" cy="1352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873145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POJISTKY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19" y="1988840"/>
            <a:ext cx="6264697" cy="4464496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Tavné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závitové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pojistky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Druhy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: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err="1" smtClean="0">
                <a:latin typeface="Arial" pitchFamily="34" charset="0"/>
                <a:cs typeface="Arial" pitchFamily="34" charset="0"/>
              </a:rPr>
              <a:t>gG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– ochrana kabelů a vedení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před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nadproudy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err="1" smtClean="0">
                <a:latin typeface="Arial" pitchFamily="34" charset="0"/>
                <a:cs typeface="Arial" pitchFamily="34" charset="0"/>
              </a:rPr>
              <a:t>gR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– ochrana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polovodičových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součástek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před nadproudy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err="1" smtClean="0">
                <a:latin typeface="Arial" pitchFamily="34" charset="0"/>
                <a:cs typeface="Arial" pitchFamily="34" charset="0"/>
              </a:rPr>
              <a:t>aM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– ochrana vypínačů v dílčím rozsahu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atd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...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4017" y="3526211"/>
            <a:ext cx="2934007" cy="193473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1081" y="2122544"/>
            <a:ext cx="3516943" cy="1219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30448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POJISTKY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5616624" cy="4464496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Tavné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nožové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pojistky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Používají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 pro velké proudy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od 2 A do 1250 A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).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906896" y="3483029"/>
            <a:ext cx="4572000" cy="164139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653676" y="2508644"/>
            <a:ext cx="2812312" cy="5328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38339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POJISTKY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4536504" cy="4464496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Tavné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nožové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pojistky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Tyto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pojistky může vyměňovat pouze odborně způsobilá osoba pomocí speciálního nástroje – tzv. „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žehličky“ 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dalších ochranných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pomůcek.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988840"/>
            <a:ext cx="3578965" cy="4204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52167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POJISTKY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7487844" cy="4464496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Přístrojové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pojistky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Používají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 k ochraně měřících přístrojů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elektronických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spotřebičů.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Vyrábějí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od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0,032 A až do cca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20 A.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464605"/>
            <a:ext cx="4908603" cy="210014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696973" y="3248243"/>
            <a:ext cx="3096344" cy="1009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02842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POJISTKY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988840"/>
            <a:ext cx="3816424" cy="4464496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Přístrojové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pojistky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druhy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FF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– superrychlé 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F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– rychlé 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– středně pomalé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– pomalé 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TT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superpomalé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836239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smtClean="0">
                <a:latin typeface="Arial" pitchFamily="34" charset="0"/>
                <a:cs typeface="Arial" pitchFamily="34" charset="0"/>
              </a:rPr>
              <a:t>Popište blíže, co jsou to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pojistky?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Z jakých částí se skládá závitová pojistka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?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 čemu se používají nožové pojistky?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 …………………………………………………………...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 čemu se používají přístrojové pojistky?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noProof="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POJISTKY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464496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fuse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pojistka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fuse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holder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držák pojistky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overcurrent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protection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ochrana před nadproudem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melt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wire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tavný drátek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silica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sand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křemičitý písek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POJISTKY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13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973</TotalTime>
  <Words>329</Words>
  <Application>Microsoft Office PowerPoint</Application>
  <PresentationFormat>Předvádění na obrazovce (4:3)</PresentationFormat>
  <Paragraphs>96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POJISTKY</vt:lpstr>
      <vt:lpstr>POJISTKY</vt:lpstr>
      <vt:lpstr>POJISTKY</vt:lpstr>
      <vt:lpstr>POJISTKY</vt:lpstr>
      <vt:lpstr>POJISTKY</vt:lpstr>
      <vt:lpstr>POJISTKY</vt:lpstr>
      <vt:lpstr>POJISTKY</vt:lpstr>
      <vt:lpstr>POJISTKY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81</cp:revision>
  <dcterms:created xsi:type="dcterms:W3CDTF">2012-05-16T10:04:36Z</dcterms:created>
  <dcterms:modified xsi:type="dcterms:W3CDTF">2013-05-19T13:16:34Z</dcterms:modified>
</cp:coreProperties>
</file>