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57" r:id="rId4"/>
    <p:sldId id="264" r:id="rId5"/>
    <p:sldId id="265" r:id="rId6"/>
    <p:sldId id="267" r:id="rId7"/>
    <p:sldId id="268" r:id="rId8"/>
    <p:sldId id="266" r:id="rId9"/>
    <p:sldId id="269" r:id="rId10"/>
    <p:sldId id="260" r:id="rId11"/>
    <p:sldId id="262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632731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VY_32_INOVACE_08_A_14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přístroje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Proudový chránič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PROUDOVÝ CHRÁNIČ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5112568" cy="4608512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amočinně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odpojí chráněný obvod, pokud zjistí chybový proud unikající mimo pracovní vodiče na kostru nebo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zem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Označují se jako: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FI jističe (z něm. F –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Fehler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(chyba) I – značka proudu)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RCD (z angl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residual-current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device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)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940835"/>
            <a:ext cx="3096344" cy="3576397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PROUDOVÝ CHRÁNIČ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13732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Úkolem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proudového chrániče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je odpojit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během 0,2 až 0,45 s (ve skutečnosti ještě rychleji)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spotřebič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ve kterém došlo k porušení izolace a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na neživé části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objevilo nebezpečné dotykové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napětí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Neživá část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kovová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část stroje, která není určena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vedení elektrického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proudu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039118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969047"/>
            <a:ext cx="4392487" cy="46010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PROUDOVÝ CHRÁNIČ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427984" y="1916832"/>
            <a:ext cx="4608512" cy="474572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funkce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Součtovým transformátorem prochází všechny pracovní vodiče. 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Za normálního stavu je součet jejich proudů roven nule a v sekundárním vinutí součtového transformátoru se neindukuje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žádné napětí.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0407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969047"/>
            <a:ext cx="4392487" cy="46010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PROUDOVÝ CHRÁNIČ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427984" y="1916832"/>
            <a:ext cx="4608512" cy="474572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funkce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 případě úniku proudu mimo pracovní vodiče, vznikne rozdíl mezi proudy tekoucími směrem do spotřebiče a ze spotřebiče.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 součtovém transformátoru se vytvoří magnetické pole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 v sekundárním vinutí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se naindukuje napětí.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789081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969047"/>
            <a:ext cx="4392487" cy="46010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PROUDOVÝ CHRÁNIČ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427984" y="1916832"/>
            <a:ext cx="4608512" cy="474572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funkce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Toto napětí pak aktivuje elektromagnetický spínač, který okamžitě odpojí obvod, kde vznikla porucha.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346509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PROUDOVÝ CHRÁNIČ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13732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Každý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proudový chránič obsahuje testovací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tlačítko.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Testovacím tlačítkem se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dle předepsaných intervalů (obvykle 1 x za měsíc) zkouší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funkčnost chrániče.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Vyrábějí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jedno a tří fázové s citlivostí 10 mA,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30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mA, 100 mA, 300 mA a 500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mA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Proudový chránič lze použít jen v síti TN-S (musí být oddělený střední a ochranný vodič).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337225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PROUDOVÝ CHRÁNIČ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13732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Reziduální proud = rozdílový proud, tedy proud, který vznikne vektorovým součtem všech proudů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v pracovních vodičích.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Proudové chrániče s vybavovacím reziduálním proudem (citlivostí) do 300 mA včetně jsou schopny zabránit požáru.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37798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úkol proudového chrániče?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podrobně princip funkce proudového chrániče.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 čemu slouží testovací tlačítko na proudovém chrániči?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Kde je/není možné použít proudový chránič?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PROUDOVÝ CHRÁNIČ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6449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residual-current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device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(RCD) – proudový chránič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leakage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current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unikající proud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residual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current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rozdílový proud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c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urrent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transformer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proudový transformátor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live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conductor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fázový vodič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neutral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conductor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střední (nulový) vodič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PROUDOVÝ CHRÁNIČ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1158</TotalTime>
  <Words>418</Words>
  <Application>Microsoft Office PowerPoint</Application>
  <PresentationFormat>Předvádění na obrazovce (4:3)</PresentationFormat>
  <Paragraphs>81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PROUDOVÝ CHRÁNIČ</vt:lpstr>
      <vt:lpstr>PROUDOVÝ CHRÁNIČ</vt:lpstr>
      <vt:lpstr>PROUDOVÝ CHRÁNIČ</vt:lpstr>
      <vt:lpstr>PROUDOVÝ CHRÁNIČ</vt:lpstr>
      <vt:lpstr>PROUDOVÝ CHRÁNIČ</vt:lpstr>
      <vt:lpstr>PROUDOVÝ CHRÁNIČ</vt:lpstr>
      <vt:lpstr>PROUDOVÝ CHRÁNIČ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89</cp:revision>
  <dcterms:created xsi:type="dcterms:W3CDTF">2012-05-16T10:04:36Z</dcterms:created>
  <dcterms:modified xsi:type="dcterms:W3CDTF">2013-05-19T16:09:10Z</dcterms:modified>
</cp:coreProperties>
</file>