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2"/>
  </p:notesMasterIdLst>
  <p:sldIdLst>
    <p:sldId id="256" r:id="rId2"/>
    <p:sldId id="263" r:id="rId3"/>
    <p:sldId id="257" r:id="rId4"/>
    <p:sldId id="264" r:id="rId5"/>
    <p:sldId id="265" r:id="rId6"/>
    <p:sldId id="267" r:id="rId7"/>
    <p:sldId id="268" r:id="rId8"/>
    <p:sldId id="260" r:id="rId9"/>
    <p:sldId id="262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5155700"/>
              </p:ext>
            </p:extLst>
          </p:nvPr>
        </p:nvGraphicFramePr>
        <p:xfrm>
          <a:off x="1115616" y="2132856"/>
          <a:ext cx="6929486" cy="3878584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VY_32_INOVACE_08_B_11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Transformátory</a:t>
                      </a: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, synchronní a komutátorové stroje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Konstrukce a princip činnosti třífázového synchronního stroje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prosinec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MIEZ, předmětu ELEKTRICKÉ STROJE A PŘÍSTROJE,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950451"/>
            <a:ext cx="6336704" cy="466028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KONSTRUKCE A PRINCIP ČINNOSTI TŘÍFÁZOVÉHO SYNCHRONNÍHO STROJE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23928" y="1916832"/>
            <a:ext cx="4968552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Základními prvky točivých strojů jsou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stator a rotor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, na kterých jsou umístěna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vinutí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KONSTRUKCE A PRINCIP ČINNOSTI TŘÍFÁZOVÉHO SYNCHRONNÍHO STROJE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4437112"/>
            <a:ext cx="4140460" cy="1689051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drážkách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na vnitřním obvodu jsou uložena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vinutí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826173"/>
            <a:ext cx="3919240" cy="2817014"/>
          </a:xfrm>
          <a:prstGeom prst="rect">
            <a:avLst/>
          </a:prstGeom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395536" y="2132856"/>
            <a:ext cx="8280920" cy="399330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Stator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je ta část stroje, která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se neotáčí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Stator je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složen z plechů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– u strojů s točivým magnetickým polem se tak brání ztrátám vířivými proudy.</a:t>
            </a:r>
          </a:p>
        </p:txBody>
      </p:sp>
    </p:spTree>
    <p:extLst>
      <p:ext uri="{BB962C8B-B14F-4D97-AF65-F5344CB8AC3E}">
        <p14:creationId xmlns:p14="http://schemas.microsoft.com/office/powerpoint/2010/main" val="411906568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KONSTRUKCE A PRINCIP ČINNOSTI TŘÍFÁZOVÉHO SYNCHRONNÍHO STROJE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132856"/>
            <a:ext cx="8352928" cy="4320480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Rotor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je ta část stroje, která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se otáčí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. 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Většinou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je rotor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napojen na hřídel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stroje.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Rotor může být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zhotoven z plného materiálu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(magnetické pole rotoru se nemění =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nejsou ztráty vířivými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proudy)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nebo složen z plechů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drážkách jsou umístěna vinutí, jejichž konce jsou vyvedeny na sběrací kroužky.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862372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KONSTRUKCE A PRINCIP ČINNOSTI TŘÍFÁZOVÉHO SYNCHRONNÍHO STROJE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1988840"/>
            <a:ext cx="8352928" cy="4320480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Princip činnosti synchronního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motoru: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996952"/>
            <a:ext cx="3316224" cy="3566160"/>
          </a:xfrm>
          <a:prstGeom prst="rect">
            <a:avLst/>
          </a:prstGeom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3639752" y="2564904"/>
            <a:ext cx="5040560" cy="36724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Vinutí statoru je prostorově uspořádáno tak, že napájením třífázovým proudem vzniká točivé magnetické pole.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Póly rotoru jsou pak přitahovány nesouhlasnými a odpuzovány souhlasnými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póly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statoru.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Rotor se tak začne otáčet.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483402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KONSTRUKCE A PRINCIP ČINNOSTI TŘÍFÁZOVÉHO SYNCHRONNÍHO STROJE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1988840"/>
            <a:ext cx="8352928" cy="4320480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Princip činnosti synchronního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generátoru: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996952"/>
            <a:ext cx="3316224" cy="3566160"/>
          </a:xfrm>
          <a:prstGeom prst="rect">
            <a:avLst/>
          </a:prstGeom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3347864" y="2564904"/>
            <a:ext cx="5332448" cy="42484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Na rotoru je vytvořeno stacionární magnetické pole, které se díky rotující hřídeli otáčí.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Ve vinutí statoru se pak díky pohybu magnetického pole rotoru indukuje napětí.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Kruhový pohyb magnetického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pole vytváří sinusové napětí.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642877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Z jakých částí se skládá synchronní stroj?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Popište podrobněji jednotlivé části synchronního stroje.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Jaký je princip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činnosti synchronního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motoru?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 …………………………………………………………...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Jaký je princip činnosti synchronního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generátoru?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....................................................................................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000" b="1" dirty="0">
                <a:solidFill>
                  <a:prstClr val="white"/>
                </a:solidFill>
                <a:latin typeface="Arial Narrow" pitchFamily="34" charset="0"/>
                <a:ea typeface="+mj-ea"/>
                <a:cs typeface="Arial" pitchFamily="34" charset="0"/>
              </a:rPr>
              <a:t>KONSTRUKCE A PRINCIP ČINNOSTI TŘÍFÁZOVÉHO SYNCHRONNÍHO STROJE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464496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synchronous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electric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machines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synchronní elektrické stroje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stator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winding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statorové vinutí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rotor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winding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rotorové vinutí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slip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rings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sběrací kroužky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rotating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magnetic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field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točivé magnetické pole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three-phase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supply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třífázové napájení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000" b="1" dirty="0">
                <a:solidFill>
                  <a:prstClr val="white"/>
                </a:solidFill>
                <a:latin typeface="Arial Narrow" pitchFamily="34" charset="0"/>
                <a:ea typeface="+mj-ea"/>
                <a:cs typeface="Arial" pitchFamily="34" charset="0"/>
              </a:rPr>
              <a:t>KONSTRUKCE A PRINCIP ČINNOSTI TŘÍFÁZOVÉHO SYNCHRONNÍHO STROJE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836</TotalTime>
  <Words>425</Words>
  <Application>Microsoft Office PowerPoint</Application>
  <PresentationFormat>Předvádění na obrazovce (4:3)</PresentationFormat>
  <Paragraphs>79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KONSTRUKCE A PRINCIP ČINNOSTI TŘÍFÁZOVÉHO SYNCHRONNÍHO STROJE</vt:lpstr>
      <vt:lpstr>KONSTRUKCE A PRINCIP ČINNOSTI TŘÍFÁZOVÉHO SYNCHRONNÍHO STROJE</vt:lpstr>
      <vt:lpstr>KONSTRUKCE A PRINCIP ČINNOSTI TŘÍFÁZOVÉHO SYNCHRONNÍHO STROJE</vt:lpstr>
      <vt:lpstr>KONSTRUKCE A PRINCIP ČINNOSTI TŘÍFÁZOVÉHO SYNCHRONNÍHO STROJE</vt:lpstr>
      <vt:lpstr>KONSTRUKCE A PRINCIP ČINNOSTI TŘÍFÁZOVÉHO SYNCHRONNÍHO STROJE</vt:lpstr>
      <vt:lpstr>Prezentace aplikace PowerPoint</vt:lpstr>
      <vt:lpstr>Prezentace aplikace PowerPoint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64</cp:revision>
  <dcterms:created xsi:type="dcterms:W3CDTF">2012-05-16T10:04:36Z</dcterms:created>
  <dcterms:modified xsi:type="dcterms:W3CDTF">2013-03-23T09:32:28Z</dcterms:modified>
</cp:coreProperties>
</file>