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57" r:id="rId4"/>
    <p:sldId id="264" r:id="rId5"/>
    <p:sldId id="268" r:id="rId6"/>
    <p:sldId id="269" r:id="rId7"/>
    <p:sldId id="265" r:id="rId8"/>
    <p:sldId id="266" r:id="rId9"/>
    <p:sldId id="267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2566186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VY_32_INOVACE_08_B_12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Synchronní generátory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06531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Synchronní generátor 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alternátor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Slouží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 výrobě elektrické energie (přeměňují mechanickou energii na elektrickou).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Vyrábí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od malých rozměrů (např. do automobilů) až po velké (do turbín v elektrárnách).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Stator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složen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 plechů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a v jeho drážkách je umístěno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trojfázové vinutí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356992"/>
            <a:ext cx="7056784" cy="330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6090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rotoru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je umístěno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budicí vinutí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, které je napájené přes sběrací kroužky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stejnosměrným proudem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 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356992"/>
            <a:ext cx="7056784" cy="330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27057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1916832"/>
            <a:ext cx="8352928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Rotor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může být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zhotoven z plného materiálu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(magnetické pole rotoru se nemění = není třeba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brát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 úvahu ztráty hysterezí a vířivými proudy) nebo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složen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 plechů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3356992"/>
            <a:ext cx="7056784" cy="330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60838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06531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Rotory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 menší otáčky mají vyniklé póly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= Alternátor s rotorem s vyniklými póly.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Rotory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pro vysoké otáčky mají hladký povrch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= Alternátor s rotorem s hladkým povrchem.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Stator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i rotor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musí mít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stejný počet pólů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00467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6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činnosti: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Rotor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je poháněn hnacím strojem. 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Otáčející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budicí vinutí v rotoru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je napájené stejnosměrným proudem a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vytváří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tak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rotující magnetické pole. </a:t>
            </a: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Toto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rotující magnetické pole indukuje ve statorových vinutích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(vzájemně pootočených o 120°)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tři napětí sinusového průběhu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stejné amplitudy, ale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vzájemně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fázově posunuté o 120°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(tedy o 1/3 doby kmitu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439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06531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činnosti: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statoru je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odváděn třífázový proud. 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Velikost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vyráběného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napětí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závisí na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velikosti budicího proudu a otáčkách rotoru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otáčkách rotoru také závisí frekvence.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Protože ta je v síti pevně stanovena (např. na 50 Hz), musíme velikost vyráběného napětí nastavovat pomocí budicího proudu.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55555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a k čemu slouží synchronní generátor?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konstrukci synchronního generátoru.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činnosti synchronního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generátoru?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 čem závisí velikost vyráběného napětí a frekvence?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449263" lvl="1" indent="-49213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i="1" dirty="0">
                <a:latin typeface="Arial" pitchFamily="34" charset="0"/>
                <a:cs typeface="Arial" pitchFamily="34" charset="0"/>
              </a:rPr>
              <a:t>AC electrical generator can be called an </a:t>
            </a:r>
            <a:r>
              <a:rPr lang="en-US" sz="2200" i="1" dirty="0" smtClean="0">
                <a:latin typeface="Arial" pitchFamily="34" charset="0"/>
                <a:cs typeface="Arial" pitchFamily="34" charset="0"/>
              </a:rPr>
              <a:t>alternator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Střídavé generátory elektrické energie nazýváme alternátory.</a:t>
            </a:r>
          </a:p>
          <a:p>
            <a:pPr marL="449263" lvl="1" indent="-49213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tabLst>
                <a:tab pos="4659313" algn="l"/>
              </a:tabLst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drive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shaft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hřídel	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bearings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ložiska</a:t>
            </a:r>
          </a:p>
          <a:p>
            <a:pPr marL="449263" lvl="1" indent="-49213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frame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(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shield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) – kostra motoru (kryt)</a:t>
            </a:r>
          </a:p>
          <a:p>
            <a:pPr marL="449263" lvl="1" indent="-49213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i="1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US" sz="2200" i="1" dirty="0">
                <a:latin typeface="Arial" pitchFamily="34" charset="0"/>
                <a:cs typeface="Arial" pitchFamily="34" charset="0"/>
              </a:rPr>
              <a:t>output frequency of an alternator depends on the number of poles and the rotational speed.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– Výstupní frekvence alternátoru závisí na počtu pólů a otáčkách.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GENERÁTORY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877</TotalTime>
  <Words>431</Words>
  <Application>Microsoft Office PowerPoint</Application>
  <PresentationFormat>Předvádění na obrazovce (4:3)</PresentationFormat>
  <Paragraphs>80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SYNCHRONNÍ GENERÁTORY</vt:lpstr>
      <vt:lpstr>SYNCHRONNÍ GENERÁTORY</vt:lpstr>
      <vt:lpstr>SYNCHRONNÍ GENERÁTORY</vt:lpstr>
      <vt:lpstr>SYNCHRONNÍ GENERÁTORY</vt:lpstr>
      <vt:lpstr>SYNCHRONNÍ GENERÁTORY</vt:lpstr>
      <vt:lpstr>SYNCHRONNÍ GENERÁTORY</vt:lpstr>
      <vt:lpstr>SYNCHRONNÍ GENERÁTORY</vt:lpstr>
      <vt:lpstr>SYNCHRONNÍ GENERÁTORY</vt:lpstr>
      <vt:lpstr>SYNCHRONNÍ GENERÁTORY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68</cp:revision>
  <dcterms:created xsi:type="dcterms:W3CDTF">2012-05-16T10:04:36Z</dcterms:created>
  <dcterms:modified xsi:type="dcterms:W3CDTF">2013-03-23T09:32:47Z</dcterms:modified>
</cp:coreProperties>
</file>