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57" r:id="rId4"/>
    <p:sldId id="264" r:id="rId5"/>
    <p:sldId id="265" r:id="rId6"/>
    <p:sldId id="266" r:id="rId7"/>
    <p:sldId id="260" r:id="rId8"/>
    <p:sldId id="262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8204039"/>
              </p:ext>
            </p:extLst>
          </p:nvPr>
        </p:nvGraphicFramePr>
        <p:xfrm>
          <a:off x="1115616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VY_32_INOVACE_08_B_15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Transformátory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, synchronní a komutátorové stroje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Význam a použití komutátorových motorů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prosinec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VÝZNAM A POUŽITÍ KOMUTÁTOROVÝCH MOTORŮ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Komutátor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je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válec umístěný na rotoru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Tvoří jej lamely z tvrdé měděné slitiny na které dosedají uhlíkové kartáče umístěné v držácích na statoru.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 lamely jsou přiletovány vývody rotorových cívek.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Přes uhlíkové kartáče se přenáší ze statoru na rotor elektrická energie.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Vzhledem ke konstrukčnímu uspořádání lamel a kartáčů funguje komutátor jako „mechanický usměrňovač“.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VÝZNAM A POUŽITÍ KOMUTÁTOROVÝCH MOTORŮ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46449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Elektrické stroje s komutátorem: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stejnosměrné motory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jednofázové sériové motory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třífázové komutátorové motory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795615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VÝZNAM A POUŽITÍ KOMUTÁTOROVÝCH MOTORŮ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46449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Komutátor se dnes používá: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převážně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u stejnosměrných strojů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zde je to nutné z principu funkce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u tzv.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Jednofázových sériových (univerzálních) motorů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konstrukce i princip vychází ze stejnosměrných motorů, ale navíc jsou motory konstrukčně upraveny pro provoz v jednofázové střídavé síti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třífázové komutátorové motory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se dnes již nepoužívají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45640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VÝZNAM A POUŽITÍ KOMUTÁTOROVÝCH MOTORŮ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46449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Jednofázové komutátorové motory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se používají převážně v domácích spotřebičích běžně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do výkonu 2 kW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vrtačky, brusky, pily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mixery, mlýnky, kuchyňské roboty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sekačky trávy, vysavače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58242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co to je a z čeho se skládá komutátor?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Popište funkci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komutátoru.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 jakých strojích se používá?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 …………………………………………………………...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to jednofázový sériový motor?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VÝZNAM A POUŽITÍ KOMUTÁTOROVÝCH MOTORŮ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commutator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komutátor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 Narrow" pitchFamily="34" charset="0"/>
                <a:cs typeface="Arial" pitchFamily="34" charset="0"/>
              </a:rPr>
              <a:t>brushed</a:t>
            </a: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 </a:t>
            </a:r>
            <a:r>
              <a:rPr lang="cs-CZ" sz="2200" dirty="0">
                <a:latin typeface="Arial Narrow" pitchFamily="34" charset="0"/>
                <a:cs typeface="Arial" pitchFamily="34" charset="0"/>
              </a:rPr>
              <a:t>DC </a:t>
            </a:r>
            <a:r>
              <a:rPr lang="cs-CZ" sz="2200" dirty="0" err="1">
                <a:latin typeface="Arial Narrow" pitchFamily="34" charset="0"/>
                <a:cs typeface="Arial" pitchFamily="34" charset="0"/>
              </a:rPr>
              <a:t>electric</a:t>
            </a:r>
            <a:r>
              <a:rPr lang="cs-CZ" sz="2200" dirty="0">
                <a:latin typeface="Arial Narrow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motor – stejnosměrný motor s kartáči (komutátorem)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carbon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brush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uhlíkový kartáč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brush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holder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držák kartáče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commutator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segments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lamely komutátoru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VÝZNAM A POUŽITÍ KOMUTÁTOROVÝCH MOTORŮ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1171</TotalTime>
  <Words>375</Words>
  <Application>Microsoft Office PowerPoint</Application>
  <PresentationFormat>Předvádění na obrazovce (4:3)</PresentationFormat>
  <Paragraphs>74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VÝZNAM A POUŽITÍ KOMUTÁTOROVÝCH MOTORŮ</vt:lpstr>
      <vt:lpstr>VÝZNAM A POUŽITÍ KOMUTÁTOROVÝCH MOTORŮ</vt:lpstr>
      <vt:lpstr>VÝZNAM A POUŽITÍ KOMUTÁTOROVÝCH MOTORŮ</vt:lpstr>
      <vt:lpstr>VÝZNAM A POUŽITÍ KOMUTÁTOROVÝCH MOTORŮ</vt:lpstr>
      <vt:lpstr>VÝZNAM A POUŽITÍ KOMUTÁTOROVÝCH MOTORŮ</vt:lpstr>
      <vt:lpstr>VÝZNAM A POUŽITÍ KOMUTÁTOROVÝCH MOTORŮ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91</cp:revision>
  <dcterms:created xsi:type="dcterms:W3CDTF">2012-05-16T10:04:36Z</dcterms:created>
  <dcterms:modified xsi:type="dcterms:W3CDTF">2013-04-01T16:45:14Z</dcterms:modified>
</cp:coreProperties>
</file>