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256" r:id="rId2"/>
    <p:sldId id="263" r:id="rId3"/>
    <p:sldId id="257" r:id="rId4"/>
    <p:sldId id="264" r:id="rId5"/>
    <p:sldId id="266" r:id="rId6"/>
    <p:sldId id="265" r:id="rId7"/>
    <p:sldId id="260" r:id="rId8"/>
    <p:sldId id="262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CCFFCC"/>
    <a:srgbClr val="CCFF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6096B-6455-4ED7-AB3F-236366E68D06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F6952-A43E-4E8A-AB4D-15FA3F15CA2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71448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119A-06C6-4C7D-8A30-79DA581D753D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6B1D-7B29-4A45-B875-491C57BE4636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3961-5D27-4AC6-9413-63F6E35C9230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7193A-CA74-4D8E-A0F8-CCEC7250BA47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8A5B-B048-484B-9914-0C446FE6971D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5E9F-845C-4E02-83B4-7E26F8483C4D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BDA8-EA25-4546-AB18-C4B0F894877F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CC19-CCA9-42B2-889C-3AC9E4CA2124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B439-0C12-487D-923B-25DE47D1B033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8354F-F0E5-4F89-A223-54338ACE418D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E9D6-036A-44F8-9876-D92DE796B242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BAFA3-4EE0-4BC6-A60B-E89B6EF6C2AD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08652593"/>
              </p:ext>
            </p:extLst>
          </p:nvPr>
        </p:nvGraphicFramePr>
        <p:xfrm>
          <a:off x="1115616" y="2132856"/>
          <a:ext cx="6929486" cy="3878584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VY_32_INOVACE_08_B_16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smtClean="0">
                          <a:latin typeface="Arial" pitchFamily="34" charset="0"/>
                          <a:cs typeface="Times New Roman" pitchFamily="18" charset="0"/>
                        </a:rPr>
                        <a:t>Transformátory</a:t>
                      </a: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, synchronní a komutátorové stroje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Komutátorová kotva ve střídavém magnetickém poli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Lukáš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prosinec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1916832"/>
            <a:ext cx="8229600" cy="453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2. ročník studijního oboru MIEZ, předmětu ELEKTRICKÉ STROJE A PŘÍSTROJE, inovuje výuku použitím multimediálních pomůcek – prezentace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                         s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názornými obrázky a schématy doplněných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0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KOMUTÁTOROVÁ KOTVA VE STŘÍDAVÉM MAGNETICKÉM POLI</a:t>
            </a:r>
            <a:endParaRPr lang="cs-CZ" sz="30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8352928" cy="4392487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Komutátor je primárně určen pro stejnosměrné stroje.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Je umístěn na rotoru – kotvě stejnosměrného stroje.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Ve specifickém případě – u stejnosměrného motoru se sériovým buzením je možné z určitých podmínek napájet tento motor střídavým proudem.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3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0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KOMUTÁTOROVÁ KOTVA VE STŘÍDAVÉM MAGNETICKÉM POLI</a:t>
            </a:r>
            <a:endParaRPr lang="cs-CZ" sz="30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5040560" cy="4392487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Při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připojení komutátorového motoru se sériovým buzením na střídavé napětí se mění současně směr magnetického toku v budicím vinutí i směr magnetického toku ve vinutí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kotvy.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Točivý moment má proto pořád stejný směr.</a:t>
            </a: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4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80112" y="2132856"/>
            <a:ext cx="2592288" cy="3977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110244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0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KOMUTÁTOROVÁ KOTVA VE STŘÍDAVÉM MAGNETICKÉM POLI</a:t>
            </a:r>
            <a:endParaRPr lang="cs-CZ" sz="30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5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2132856"/>
            <a:ext cx="8640960" cy="417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013815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0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KOMUTÁTOROVÁ KOTVA VE STŘÍDAVÉM MAGNETICKÉM POLI</a:t>
            </a:r>
            <a:endParaRPr lang="cs-CZ" sz="30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7920880" cy="4392487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Rotorové i statorové vinutí je napájeno střídavým proudem.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Vznikají tak ztráty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vířivými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proudy a proto je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stator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i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rotor sestavený z plechů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Dále je také nutné zmenšit počet závitů vinutí, protože zde působí induktivní reaktance, která omezuje velikost budicího pole a tím i velikost otáček a točivého momentu.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6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91549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80520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OPAKOVÁNÍ: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Jaký typ motoru je možné použít pro napájení stejnosměrným i střídavým proudem?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Jaký je princip funkce takového motoru?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Jaké jsou specifické požadavky na jeho konstrukci?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...................................................................................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7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KOMUTÁTOROVÁ KOTVA VE STŘÍDAVÉM MAGNETICKÉM POLI</a:t>
            </a:r>
            <a:endParaRPr lang="cs-CZ" sz="30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Vocabulary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armature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kotva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AC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current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střídavý proud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AC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voltage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střídavé napětí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eddy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current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vířivé proudy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Electrical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steel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lamination steel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) – elektrické plechy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8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000" b="1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KOMUTÁTOROVÁ KOTVA VE STŘÍDAVÉM MAGNETICKÉM POLI</a:t>
            </a:r>
            <a:endParaRPr lang="cs-CZ" sz="30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TKOTZ, Klaus a kol.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PŘÍRUČKA PRO ELEKTROTECHNIKA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. Praha: Europa-Sobotáles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cz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s.r.o., 2006, ISBN 80-86706-13-3.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9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Použité</a:t>
            </a:r>
            <a:r>
              <a:rPr kumimoji="0" lang="cs-CZ" sz="44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zdroje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1264</TotalTime>
  <Words>315</Words>
  <Application>Microsoft Office PowerPoint</Application>
  <PresentationFormat>Předvádění na obrazovce (4:3)</PresentationFormat>
  <Paragraphs>61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KOMUTÁTOROVÁ KOTVA VE STŘÍDAVÉM MAGNETICKÉM POLI</vt:lpstr>
      <vt:lpstr>KOMUTÁTOROVÁ KOTVA VE STŘÍDAVÉM MAGNETICKÉM POLI</vt:lpstr>
      <vt:lpstr>KOMUTÁTOROVÁ KOTVA VE STŘÍDAVÉM MAGNETICKÉM POLI</vt:lpstr>
      <vt:lpstr>KOMUTÁTOROVÁ KOTVA VE STŘÍDAVÉM MAGNETICKÉM POLI</vt:lpstr>
      <vt:lpstr>Snímek 7</vt:lpstr>
      <vt:lpstr>Snímek 8</vt:lpstr>
      <vt:lpstr>Snímek 9</vt:lpstr>
    </vt:vector>
  </TitlesOfParts>
  <Company>SOŠ a SOU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ELEKTRICKÝ ZDROJ</dc:title>
  <dc:creator>znepokoj00</dc:creator>
  <cp:lastModifiedBy>Dum</cp:lastModifiedBy>
  <cp:revision>101</cp:revision>
  <dcterms:created xsi:type="dcterms:W3CDTF">2012-05-16T10:04:36Z</dcterms:created>
  <dcterms:modified xsi:type="dcterms:W3CDTF">2013-06-06T11:56:45Z</dcterms:modified>
</cp:coreProperties>
</file>