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57" r:id="rId4"/>
    <p:sldId id="267" r:id="rId5"/>
    <p:sldId id="268" r:id="rId6"/>
    <p:sldId id="269" r:id="rId7"/>
    <p:sldId id="270" r:id="rId8"/>
    <p:sldId id="271" r:id="rId9"/>
    <p:sldId id="260" r:id="rId10"/>
    <p:sldId id="262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09847016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VY_32_INOVACE_08_B_17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Transformátory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, synchronní a komutátorové stroje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Sériový jednofázový motor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prosinec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prezentace                            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sz="3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SÉRIOVÝ JEDNOFÁZOVÝ MOTOR</a:t>
            </a:r>
            <a:endParaRPr lang="cs-CZ" sz="3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Sériový jednofázový motor je označován také jako  univerzální motor.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Jeho provoz je možný jak na střídavé napětí, tak na stejnosměrné napětí.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Motor má konstrukci i zatěžovací charakteristiku podobnou stejnosměrnému motoru se sériovým buzením.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sz="3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SÉRIOVÝ JEDNOFÁZOVÝ MOTOR</a:t>
            </a:r>
            <a:endParaRPr lang="cs-CZ" sz="3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691276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Otáčky jsou nezávislé na frekvenci napájecího napětí.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Otáčky dosahují hodnot až 30 000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ot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./min.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Otáčky jsou značně závislé na velikosti zatěžovacího momentu.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Vzhledem k rozměrům má velký točivý moment a velký výkon.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116733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sz="3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SÉRIOVÝ JEDNOFÁZOVÝ MOTOR</a:t>
            </a:r>
            <a:endParaRPr lang="cs-CZ" sz="3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Řízení otáček: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pomocí předřadného rezistoru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pomocí děliče napětí (v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Berkhausenově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zapojení)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elektronickou regulací napětí pomocí fázového spínání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832594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sz="3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SÉRIOVÝ JEDNOFÁZOVÝ MOTOR</a:t>
            </a:r>
            <a:endParaRPr lang="cs-CZ" sz="3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691276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Elektronická regulace napětí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2060848"/>
            <a:ext cx="3221665" cy="338437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2564904"/>
            <a:ext cx="3938614" cy="4124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817446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sz="3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SÉRIOVÝ JEDNOFÁZOVÝ MOTOR</a:t>
            </a:r>
            <a:endParaRPr lang="cs-CZ" sz="3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Jiskřením kontaktů komutátoru vznikají vysokofrekvenční proudy, které deformují průběh napětí v síti a mohou být zdroji rušení elektronických zařízení.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Proto je třeba je „odrušit“.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Odrušení je možné provést pomocí děleného budicího vinutí nebo odrušovacími kondenzátory.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82053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sz="3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SÉRIOVÝ JEDNOFÁZOVÝ MOTOR</a:t>
            </a:r>
            <a:endParaRPr lang="cs-CZ" sz="3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Využití: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většinou do výkonu 1,5 kW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ruční elektrické nářadí – vrtačky, brusky, pily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kuchyňské elektrické spotřebiče – mixéry, roboty, mlýnky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stroje pro domácí použití – sekačky, vysavače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701469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jsou vlastnosti sériového jednofázového motoru?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Jakými způsoby je možné řídit otáčky těchto motorů?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blíže princip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elektronické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regulace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napětí.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je využití sériových jednofázových motorů?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8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SÉRIOVÝ JEDNOFÁZOVÝ MOTOR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6449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u</a:t>
            </a:r>
            <a:r>
              <a:rPr lang="en-US" sz="2200" dirty="0" err="1" smtClean="0">
                <a:latin typeface="Arial" pitchFamily="34" charset="0"/>
                <a:cs typeface="Arial" pitchFamily="34" charset="0"/>
              </a:rPr>
              <a:t>niversal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200" dirty="0">
                <a:latin typeface="Arial" pitchFamily="34" charset="0"/>
                <a:cs typeface="Arial" pitchFamily="34" charset="0"/>
              </a:rPr>
              <a:t>motor 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series </a:t>
            </a:r>
            <a:r>
              <a:rPr lang="en-US" sz="2200" dirty="0">
                <a:latin typeface="Arial" pitchFamily="34" charset="0"/>
                <a:cs typeface="Arial" pitchFamily="34" charset="0"/>
              </a:rPr>
              <a:t>wound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motor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sparking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at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brushes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jiskření na kartáčích</a:t>
            </a:r>
          </a:p>
          <a:p>
            <a:pPr marL="40005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small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number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turns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malý počet závitů</a:t>
            </a:r>
          </a:p>
          <a:p>
            <a:pPr marL="40005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speed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control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řízení otáček</a:t>
            </a:r>
          </a:p>
          <a:p>
            <a:pPr marL="40005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high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speed – vysoké otáčky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KOMUTÁTOROVÁ KOTVA VE STŘÍDAVÉM MAGNETICKÉM POLI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1342</TotalTime>
  <Words>384</Words>
  <Application>Microsoft Office PowerPoint</Application>
  <PresentationFormat>Předvádění na obrazovce (4:3)</PresentationFormat>
  <Paragraphs>79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SÉRIOVÝ JEDNOFÁZOVÝ MOTOR</vt:lpstr>
      <vt:lpstr>SÉRIOVÝ JEDNOFÁZOVÝ MOTOR</vt:lpstr>
      <vt:lpstr>SÉRIOVÝ JEDNOFÁZOVÝ MOTOR</vt:lpstr>
      <vt:lpstr>SÉRIOVÝ JEDNOFÁZOVÝ MOTOR</vt:lpstr>
      <vt:lpstr>SÉRIOVÝ JEDNOFÁZOVÝ MOTOR</vt:lpstr>
      <vt:lpstr>SÉRIOVÝ JEDNOFÁZOVÝ MOTOR</vt:lpstr>
      <vt:lpstr>Snímek 9</vt:lpstr>
      <vt:lpstr>Snímek 10</vt:lpstr>
      <vt:lpstr>Snímek 11</vt:lpstr>
    </vt:vector>
  </TitlesOfParts>
  <Company>SOŠ a 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Dum</cp:lastModifiedBy>
  <cp:revision>106</cp:revision>
  <dcterms:created xsi:type="dcterms:W3CDTF">2012-05-16T10:04:36Z</dcterms:created>
  <dcterms:modified xsi:type="dcterms:W3CDTF">2013-06-06T11:58:15Z</dcterms:modified>
</cp:coreProperties>
</file>