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8"/>
  </p:notesMasterIdLst>
  <p:handoutMasterIdLst>
    <p:handoutMasterId r:id="rId9"/>
  </p:handoutMasterIdLst>
  <p:sldIdLst>
    <p:sldId id="262" r:id="rId2"/>
    <p:sldId id="263" r:id="rId3"/>
    <p:sldId id="256" r:id="rId4"/>
    <p:sldId id="258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D4B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4627" autoAdjust="0"/>
  </p:normalViewPr>
  <p:slideViewPr>
    <p:cSldViewPr>
      <p:cViewPr>
        <p:scale>
          <a:sx n="77" d="100"/>
          <a:sy n="77" d="100"/>
        </p:scale>
        <p:origin x="-117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102" d="100"/>
          <a:sy n="102" d="100"/>
        </p:scale>
        <p:origin x="-355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Relationship Id="rId14" Type="http://schemas.microsoft.com/office/2006/relationships/vbaProject" Target="vbaProject.bin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60237C-A075-4F63-9A66-3BFFE315C09C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B2A69D-E250-4D20-9EA6-C6C29086F5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2030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6A114-FAF8-441C-AEC9-50E7FE8A99C8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5A7FF1-2F27-4411-A514-A892CC592B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675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775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983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97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3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53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280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260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43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686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07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023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955540-DFEF-4A52-9E9F-B7E1107C4F6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419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3" name="bomb.wav"/>
          </p:stSnd>
        </p:sndAc>
      </p:transition>
    </mc:Choice>
    <mc:Fallback xmlns="">
      <p:transition spd="slow" advTm="5000">
        <p:split orient="vert"/>
        <p:sndAc>
          <p:stSnd>
            <p:snd r:embed="rId14" name="bomb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audio" Target="../media/audio1.wav"/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hyperlink" Target="http://cs.wikipedia.org/wiki/Soubor:Malina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11" Type="http://schemas.openxmlformats.org/officeDocument/2006/relationships/audio" Target="../media/audio1.wav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g"/><Relationship Id="rId5" Type="http://schemas.openxmlformats.org/officeDocument/2006/relationships/image" Target="../media/image9.jpeg"/><Relationship Id="rId10" Type="http://schemas.openxmlformats.org/officeDocument/2006/relationships/audio" Target="../media/audio1.wav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Illustration_Aesculus_hippocastanum0.jpg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://cs.wikipedia.org/wiki/Soubor:Alnus_glutinosa_tervalepp%C3%A4_lehti.jpg" TargetMode="External"/><Relationship Id="rId12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Illustration_Betula_pendula0.jpg" TargetMode="External"/><Relationship Id="rId11" Type="http://schemas.openxmlformats.org/officeDocument/2006/relationships/hyperlink" Target="http://cs.wikipedia.org/wiki/Soubor:Illustration_Fraxinus_excelsior0.jpg" TargetMode="External"/><Relationship Id="rId5" Type="http://schemas.openxmlformats.org/officeDocument/2006/relationships/hyperlink" Target="http://cs.wikipedia.org/wiki/Soubor:Acer_pseudoplatanus_infloresc_kz.JPG" TargetMode="External"/><Relationship Id="rId10" Type="http://schemas.openxmlformats.org/officeDocument/2006/relationships/hyperlink" Target="http://cs.wikipedia.org/wiki/Soubor:Illustration_Ulmus_carpinifolia0.jpg" TargetMode="External"/><Relationship Id="rId4" Type="http://schemas.openxmlformats.org/officeDocument/2006/relationships/hyperlink" Target="http://cs.wikipedia.org/wiki/Soubor:Acer-platanoides-blade.JPG" TargetMode="External"/><Relationship Id="rId9" Type="http://schemas.openxmlformats.org/officeDocument/2006/relationships/hyperlink" Target="http://cs.wikipedia.org/wiki/Soubor:Lipovlis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8563819"/>
              </p:ext>
            </p:extLst>
          </p:nvPr>
        </p:nvGraphicFramePr>
        <p:xfrm>
          <a:off x="114300" y="743680"/>
          <a:ext cx="9029700" cy="530542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Život v přírodě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VY_52_INOVACE_20_LISTY_DŘEVIN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Prvouka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26.3.2013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dřevina, javor mléč, javor klen, bříza bradavičnatá, olše lepkavá, jírovec maďal, lípa srdčitá,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jilm habrolistý,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jasan ztepilý  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312393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3. ročník základních škol v oblasti Člověk a jeho svět. Žáci se seznamují s listy dřevin, které můžeme vidět v naší přírodě.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3238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00">
        <p:split orient="vert"/>
        <p:sndAc>
          <p:stSnd>
            <p:snd r:embed="rId2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88640"/>
            <a:ext cx="7776864" cy="10801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Monotype Corsiva" pitchFamily="66" charset="0"/>
              </a:rPr>
              <a:t>LISTY DŘEVIN</a:t>
            </a:r>
            <a:endParaRPr lang="cs-CZ" sz="4000" b="1" u="sng" dirty="0">
              <a:latin typeface="Monotype Corsiva" pitchFamily="66" charset="0"/>
            </a:endParaRPr>
          </a:p>
        </p:txBody>
      </p:sp>
      <p:pic>
        <p:nvPicPr>
          <p:cNvPr id="1032" name="Picture 8">
            <a:hlinkClick r:id="rId4" tooltip="Maliník obecný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59632" y="692696"/>
            <a:ext cx="6696744" cy="6875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2164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2" name="bomb.wav"/>
          </p:stSnd>
        </p:sndAc>
      </p:transition>
    </mc:Choice>
    <mc:Fallback xmlns="">
      <p:transition spd="slow" advTm="5000">
        <p:split orient="vert"/>
        <p:sndAc>
          <p:stSnd>
            <p:snd r:embed="rId13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4" y="2204863"/>
            <a:ext cx="2546342" cy="183336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8358" y="2276872"/>
            <a:ext cx="1419586" cy="18927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243498"/>
            <a:ext cx="1195598" cy="20495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052" b="99138" l="921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2549827"/>
            <a:ext cx="1410023" cy="150749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51520" y="4407750"/>
            <a:ext cx="1172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Javor mléč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07469" y="4407750"/>
            <a:ext cx="1116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Javor klen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1981" y="4430053"/>
            <a:ext cx="1900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Bříza bradavičnatá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47986" y="4407750"/>
            <a:ext cx="1356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Olše lepkavá</a:t>
            </a:r>
            <a:endParaRPr lang="cs-CZ" dirty="0"/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251520" y="188640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smtClean="0">
                <a:latin typeface="Monotype Corsiva" pitchFamily="66" charset="0"/>
              </a:rPr>
              <a:t>LISTY DŘEVIN</a:t>
            </a:r>
            <a:endParaRPr lang="cs-CZ" sz="4000" b="1" u="sng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0657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2" name="bomb.wav"/>
          </p:stSnd>
        </p:sndAc>
      </p:transition>
    </mc:Choice>
    <mc:Fallback xmlns="">
      <p:transition spd="slow" advTm="5000">
        <p:split orient="vert"/>
        <p:sndAc>
          <p:stSnd>
            <p:snd r:embed="rId11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75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25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625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27425"/>
            <a:ext cx="1443365" cy="22566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5486" y="1946149"/>
            <a:ext cx="1678442" cy="22379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923891"/>
            <a:ext cx="1480330" cy="22971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4995" y="1904913"/>
            <a:ext cx="1429453" cy="22592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ovéPole 9"/>
          <p:cNvSpPr txBox="1"/>
          <p:nvPr/>
        </p:nvSpPr>
        <p:spPr>
          <a:xfrm>
            <a:off x="251520" y="4407750"/>
            <a:ext cx="1466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Jírovec maďal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52909" y="4407750"/>
            <a:ext cx="1244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Lípa srdčitá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1981" y="4430053"/>
            <a:ext cx="1528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Jilm habrolistý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47986" y="4407750"/>
            <a:ext cx="1357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Jasan ztepilý</a:t>
            </a:r>
            <a:endParaRPr lang="cs-CZ" dirty="0"/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251520" y="188640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smtClean="0">
                <a:latin typeface="Monotype Corsiva" pitchFamily="66" charset="0"/>
              </a:rPr>
              <a:t>LISTY DŘEVIN</a:t>
            </a:r>
            <a:endParaRPr lang="cs-CZ" sz="4000" b="1" u="sng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748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2" name="bomb.wav"/>
          </p:stSnd>
        </p:sndAc>
      </p:transition>
    </mc:Choice>
    <mc:Fallback xmlns="">
      <p:transition spd="slow" advTm="5000">
        <p:split orient="vert"/>
        <p:sndAc>
          <p:stSnd>
            <p:snd r:embed="rId10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75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25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625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707904" y="260648"/>
            <a:ext cx="4818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Bradley Hand ITC" pitchFamily="66" charset="0"/>
              </a:rPr>
              <a:t>Použité obrázky v prezentaci z</a:t>
            </a:r>
            <a:endParaRPr lang="cs-CZ" sz="2800" b="1" dirty="0">
              <a:latin typeface="Bradley Hand ITC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1563757"/>
            <a:ext cx="781451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hlinkClick r:id="rId4"/>
              </a:rPr>
              <a:t>http://cs.wikipedia.org/wiki/Soubor:Acer-platanoides-blade.JPG</a:t>
            </a:r>
            <a:endParaRPr lang="cs-CZ" u="sng" dirty="0" smtClean="0"/>
          </a:p>
          <a:p>
            <a:r>
              <a:rPr lang="cs-CZ" u="sng" dirty="0" smtClean="0">
                <a:hlinkClick r:id="rId5"/>
              </a:rPr>
              <a:t>http://cs.wikipedia.org/wiki/Soubor:Acer_pseudoplatanus_infloresc_kz.JPG</a:t>
            </a:r>
            <a:endParaRPr lang="cs-CZ" u="sng" dirty="0" smtClean="0"/>
          </a:p>
          <a:p>
            <a:r>
              <a:rPr lang="cs-CZ" u="sng" dirty="0" smtClean="0">
                <a:hlinkClick r:id="rId6"/>
              </a:rPr>
              <a:t>http://cs.wikipedia.org/wiki/Soubor:Illustration_Betula_pendula0.jpg</a:t>
            </a:r>
            <a:endParaRPr lang="cs-CZ" u="sng" dirty="0" smtClean="0"/>
          </a:p>
          <a:p>
            <a:r>
              <a:rPr lang="cs-CZ" u="sng" dirty="0" smtClean="0">
                <a:hlinkClick r:id="rId7"/>
              </a:rPr>
              <a:t>http://cs.wikipedia.org/wiki/Soubor:Alnus_glutinosa_tervalepp%C3%A4_lehti.jpg</a:t>
            </a:r>
            <a:endParaRPr lang="cs-CZ" u="sng" dirty="0" smtClean="0"/>
          </a:p>
          <a:p>
            <a:r>
              <a:rPr lang="cs-CZ" u="sng" dirty="0" smtClean="0">
                <a:hlinkClick r:id="rId8"/>
              </a:rPr>
              <a:t>http://cs.wikipedia.org/wiki/Soubor:Illustration_Aesculus_hippocastanum0.jpg</a:t>
            </a:r>
            <a:endParaRPr lang="cs-CZ" u="sng" dirty="0" smtClean="0"/>
          </a:p>
          <a:p>
            <a:r>
              <a:rPr lang="cs-CZ" u="sng" dirty="0" smtClean="0">
                <a:hlinkClick r:id="rId9"/>
              </a:rPr>
              <a:t>http://cs.wikipedia.org/wiki/Soubor:Lipovlist.JPG</a:t>
            </a:r>
            <a:endParaRPr lang="cs-CZ" u="sng" dirty="0" smtClean="0"/>
          </a:p>
          <a:p>
            <a:r>
              <a:rPr lang="cs-CZ" u="sng" dirty="0" smtClean="0">
                <a:hlinkClick r:id="rId10"/>
              </a:rPr>
              <a:t>http://cs.wikipedia.org/wiki/Soubor:Illustration_Ulmus_carpinifolia0.jpg</a:t>
            </a:r>
            <a:endParaRPr lang="cs-CZ" u="sng" dirty="0" smtClean="0"/>
          </a:p>
          <a:p>
            <a:r>
              <a:rPr lang="cs-CZ" u="sng" dirty="0" smtClean="0">
                <a:hlinkClick r:id="rId11"/>
              </a:rPr>
              <a:t>http://cs.wikipedia.org/wiki/Soubor:Illustration_Fraxinus_excelsior0.jpg</a:t>
            </a:r>
            <a:endParaRPr lang="cs-CZ" u="sng" dirty="0" smtClean="0"/>
          </a:p>
          <a:p>
            <a:endParaRPr lang="cs-CZ" u="sng" dirty="0"/>
          </a:p>
        </p:txBody>
      </p:sp>
      <p:sp>
        <p:nvSpPr>
          <p:cNvPr id="6" name="Nadpis 1"/>
          <p:cNvSpPr>
            <a:spLocks noGrp="1"/>
          </p:cNvSpPr>
          <p:nvPr>
            <p:ph type="ctrTitle"/>
          </p:nvPr>
        </p:nvSpPr>
        <p:spPr>
          <a:xfrm>
            <a:off x="323528" y="207804"/>
            <a:ext cx="3240360" cy="6480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Monotype Corsiva" pitchFamily="66" charset="0"/>
              </a:rPr>
              <a:t>LISTY DŘEVIN</a:t>
            </a:r>
            <a:endParaRPr lang="cs-CZ" sz="3200" b="1" u="sng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5725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2" name="bomb.wav"/>
          </p:stSnd>
        </p:sndAc>
      </p:transition>
    </mc:Choice>
    <mc:Fallback xmlns="">
      <p:transition spd="slow" advTm="5000">
        <p:split orient="vert"/>
        <p:sndAc>
          <p:stSnd>
            <p:snd r:embed="rId12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361</TotalTime>
  <Words>142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</vt:lpstr>
      <vt:lpstr>LISTY DŘEVIN</vt:lpstr>
      <vt:lpstr>Prezentace aplikace PowerPoint</vt:lpstr>
      <vt:lpstr>Prezentace aplikace PowerPoint</vt:lpstr>
      <vt:lpstr>LISTY DŘEVIN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ŽIVÉ ORGANISMY - HOUBY</dc:title>
  <dc:creator>Creator</dc:creator>
  <cp:lastModifiedBy>Zbyněk Jícha</cp:lastModifiedBy>
  <cp:revision>32</cp:revision>
  <dcterms:created xsi:type="dcterms:W3CDTF">2013-05-30T14:42:12Z</dcterms:created>
  <dcterms:modified xsi:type="dcterms:W3CDTF">2013-06-06T11:28:08Z</dcterms:modified>
</cp:coreProperties>
</file>