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70" autoAdjust="0"/>
    <p:restoredTop sz="94624" autoAdjust="0"/>
  </p:normalViewPr>
  <p:slideViewPr>
    <p:cSldViewPr>
      <p:cViewPr varScale="1">
        <p:scale>
          <a:sx n="70" d="100"/>
          <a:sy n="70" d="100"/>
        </p:scale>
        <p:origin x="-13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5E2BB4-0B77-44E7-9803-788DC1D72141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E7C453-1C9C-4D28-8D23-7CB1A348F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56459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28" y="4343324"/>
            <a:ext cx="5486309" cy="4114871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5E6F7-F712-4810-A541-67CB633A33D4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BEF18-47EA-4CA4-91EE-9717E9DF0B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12021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5E6F7-F712-4810-A541-67CB633A33D4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BEF18-47EA-4CA4-91EE-9717E9DF0B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48961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5E6F7-F712-4810-A541-67CB633A33D4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BEF18-47EA-4CA4-91EE-9717E9DF0B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14848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5E6F7-F712-4810-A541-67CB633A33D4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BEF18-47EA-4CA4-91EE-9717E9DF0B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32644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5E6F7-F712-4810-A541-67CB633A33D4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BEF18-47EA-4CA4-91EE-9717E9DF0B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99927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5E6F7-F712-4810-A541-67CB633A33D4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BEF18-47EA-4CA4-91EE-9717E9DF0B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32306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5E6F7-F712-4810-A541-67CB633A33D4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BEF18-47EA-4CA4-91EE-9717E9DF0B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68663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5E6F7-F712-4810-A541-67CB633A33D4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BEF18-47EA-4CA4-91EE-9717E9DF0B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2756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5E6F7-F712-4810-A541-67CB633A33D4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BEF18-47EA-4CA4-91EE-9717E9DF0B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1013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5E6F7-F712-4810-A541-67CB633A33D4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BEF18-47EA-4CA4-91EE-9717E9DF0B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01246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5E6F7-F712-4810-A541-67CB633A33D4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BEF18-47EA-4CA4-91EE-9717E9DF0B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75940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95E6F7-F712-4810-A541-67CB633A33D4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0BEF18-47EA-4CA4-91EE-9717E9DF0B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3505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685800" y="2130478"/>
            <a:ext cx="7772043" cy="3489121"/>
          </a:xfrm>
        </p:spPr>
        <p:txBody>
          <a:bodyPr>
            <a:spAutoFit/>
          </a:bodyPr>
          <a:lstStyle/>
          <a:p>
            <a:pPr lvl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/>
          <p:nvPr/>
        </p:nvSpPr>
        <p:spPr>
          <a:xfrm>
            <a:off x="1339559" y="4140000"/>
            <a:ext cx="6400443" cy="2953795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val f2"/>
              <a:gd name="f7" fmla="val f3"/>
              <a:gd name="f8" fmla="+- f7 0 f6"/>
              <a:gd name="f9" fmla="*/ f8 1 21600"/>
              <a:gd name="f10" fmla="*/ f6 1 f9"/>
              <a:gd name="f11" fmla="*/ f7 1 f9"/>
              <a:gd name="f12" fmla="*/ f10 f4 1"/>
              <a:gd name="f13" fmla="*/ f11 f4 1"/>
              <a:gd name="f14" fmla="*/ f11 f5 1"/>
              <a:gd name="f15" fmla="*/ f10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2" t="f15" r="f13" b="f14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square" lIns="91440" tIns="91440" rIns="91440" bIns="45720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Lucida Sans Unicode" pitchFamily="2"/>
              <a:cs typeface="Mangal" pitchFamily="2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14005" y="182559"/>
            <a:ext cx="9143643" cy="2340004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1259997" y="1799996"/>
            <a:ext cx="7020004" cy="1439997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Podnadpis 5"/>
          <p:cNvSpPr txBox="1">
            <a:spLocks noGrp="1"/>
          </p:cNvSpPr>
          <p:nvPr>
            <p:ph type="subTitle" idx="4294967295"/>
          </p:nvPr>
        </p:nvSpPr>
        <p:spPr>
          <a:xfrm>
            <a:off x="457200" y="1649522"/>
            <a:ext cx="8229243" cy="4435918"/>
          </a:xfrm>
        </p:spPr>
        <p:txBody>
          <a:bodyPr anchor="ctr" anchorCtr="1"/>
          <a:lstStyle/>
          <a:p>
            <a:pPr marL="0" lvl="0" indent="0" algn="ctr" hangingPunct="0">
              <a:buNone/>
            </a:pPr>
            <a:r>
              <a:rPr lang="cs-CZ" dirty="0" smtClean="0">
                <a:latin typeface="TrebuchetMS" pitchFamily="34"/>
              </a:rPr>
              <a:t>VY_32_INOVACE_2PRV3 </a:t>
            </a:r>
            <a:r>
              <a:rPr lang="cs-CZ" smtClean="0">
                <a:latin typeface="TrebuchetMS" pitchFamily="34"/>
              </a:rPr>
              <a:t>- 9</a:t>
            </a:r>
            <a:endParaRPr lang="cs-CZ" dirty="0">
              <a:latin typeface="TrebuchetMS" pitchFamily="34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8614" y="4005064"/>
            <a:ext cx="7400899" cy="1755849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 b="1" i="0" u="none" strike="noStrike" kern="0" cap="none" spc="0" baseline="0">
                <a:solidFill>
                  <a:srgbClr val="000000"/>
                </a:solidFill>
                <a:uFillTx/>
                <a:latin typeface="TrebuchetMS-Bold"/>
                <a:ea typeface="TrebuchetMS-Bold"/>
                <a:cs typeface="TrebuchetMS-Bold"/>
              </a:defRPr>
            </a:pPr>
            <a:r>
              <a:rPr lang="cs-CZ" sz="3100" b="1" i="0" u="none" strike="noStrike" kern="1200" cap="none" spc="0" baseline="0" dirty="0">
                <a:solidFill>
                  <a:srgbClr val="000000"/>
                </a:solidFill>
                <a:uFillTx/>
                <a:latin typeface="TrebuchetMS-Bold" pitchFamily="18"/>
                <a:ea typeface="TrebuchetMS-Bold" pitchFamily="2"/>
                <a:cs typeface="TrebuchetMS-Bold" pitchFamily="2"/>
              </a:rPr>
              <a:t>VÝUKOVÝ MATERIÁL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2250" b="0" i="0" u="none" strike="noStrike" kern="0" cap="none" spc="0" baseline="0">
                <a:solidFill>
                  <a:srgbClr val="000000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225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zpracovaný v rámci projektu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2250" b="0" i="0" u="none" strike="noStrike" kern="0" cap="none" spc="0" baseline="0">
                <a:solidFill>
                  <a:srgbClr val="000000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225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EU peníze školám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000" b="0" i="0" u="none" strike="noStrike" kern="0" cap="none" spc="0" baseline="0">
                <a:solidFill>
                  <a:srgbClr val="000000"/>
                </a:solidFill>
                <a:uFillTx/>
                <a:latin typeface="TrebuchetMS-Bold"/>
                <a:ea typeface="TrebuchetMS-Bold"/>
                <a:cs typeface="TrebuchetMS-Bold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Registrační číslo projektu: </a:t>
            </a:r>
            <a:r>
              <a:rPr lang="cs-CZ" sz="120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CZ.1.07/1.4.00/21.2597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000" b="0" i="0" u="none" strike="noStrike" kern="0" cap="none" spc="0" baseline="0">
                <a:solidFill>
                  <a:srgbClr val="000000"/>
                </a:solidFill>
                <a:uFillTx/>
                <a:latin typeface="TrebuchetMS-Bold"/>
                <a:ea typeface="TrebuchetMS-Bold"/>
                <a:cs typeface="TrebuchetMS-Bold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Šablona: </a:t>
            </a:r>
            <a:r>
              <a:rPr lang="cs-CZ" sz="120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III/2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Ověřeno ve výuce dne: </a:t>
            </a: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10.5.</a:t>
            </a:r>
            <a:r>
              <a:rPr lang="cs-CZ" sz="1200" b="0" i="0" u="none" strike="noStrike" kern="1200" cap="none" spc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 2O13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Název materiálu: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Prase domácí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Anotace: Materiál je určen pro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seznámení s hospodářskými zvířaty</a:t>
            </a: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.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Autor: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Lada Boháčková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</p:txBody>
      </p:sp>
    </p:spTree>
    <p:extLst>
      <p:ext uri="{BB962C8B-B14F-4D97-AF65-F5344CB8AC3E}">
        <p14:creationId xmlns:p14="http://schemas.microsoft.com/office/powerpoint/2010/main" val="418144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19256" cy="940966"/>
          </a:xfrm>
        </p:spPr>
        <p:txBody>
          <a:bodyPr/>
          <a:lstStyle/>
          <a:p>
            <a:r>
              <a:rPr lang="cs-CZ" dirty="0" smtClean="0"/>
              <a:t>PRASE DOMÁCÍ</a:t>
            </a:r>
            <a:endParaRPr lang="cs-CZ" dirty="0"/>
          </a:p>
        </p:txBody>
      </p:sp>
      <p:pic>
        <p:nvPicPr>
          <p:cNvPr id="2050" name="Picture 2" descr="C:\Users\Žák\Desktop\zvířata\DSCN778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943454"/>
            <a:ext cx="6552728" cy="4914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7134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Samec se nazývá </a:t>
            </a:r>
            <a:r>
              <a:rPr lang="cs-CZ" b="1" dirty="0" smtClean="0"/>
              <a:t>kanec</a:t>
            </a:r>
            <a:r>
              <a:rPr lang="cs-CZ" dirty="0" smtClean="0"/>
              <a:t>, samice </a:t>
            </a:r>
            <a:r>
              <a:rPr lang="cs-CZ" b="1" dirty="0" smtClean="0"/>
              <a:t>prasnice</a:t>
            </a:r>
            <a:r>
              <a:rPr lang="cs-CZ" dirty="0" smtClean="0"/>
              <a:t>, mládě </a:t>
            </a:r>
            <a:r>
              <a:rPr lang="cs-CZ" b="1" dirty="0" smtClean="0"/>
              <a:t>sele</a:t>
            </a:r>
            <a:r>
              <a:rPr lang="cs-CZ" dirty="0" smtClean="0"/>
              <a:t>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4" name="Picture 2" descr="C:\Users\Žák\Desktop\zvířata\DSCN778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628800"/>
            <a:ext cx="7404315" cy="522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2261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Chováme je  ve </a:t>
            </a:r>
            <a:r>
              <a:rPr lang="cs-CZ" b="1" dirty="0" smtClean="0"/>
              <a:t>vepřínech</a:t>
            </a:r>
            <a:r>
              <a:rPr lang="cs-CZ" dirty="0" smtClean="0"/>
              <a:t> nebo doma ve </a:t>
            </a:r>
            <a:r>
              <a:rPr lang="cs-CZ" b="1" dirty="0" smtClean="0"/>
              <a:t>chlévě</a:t>
            </a:r>
            <a:r>
              <a:rPr lang="cs-CZ" dirty="0" smtClean="0"/>
              <a:t>. </a:t>
            </a:r>
          </a:p>
          <a:p>
            <a:endParaRPr lang="cs-CZ" dirty="0" smtClean="0"/>
          </a:p>
          <a:p>
            <a:r>
              <a:rPr lang="cs-CZ" dirty="0" smtClean="0"/>
              <a:t>Krmíme je </a:t>
            </a:r>
            <a:r>
              <a:rPr lang="cs-CZ" b="1" dirty="0" smtClean="0"/>
              <a:t>šrotem z obilí</a:t>
            </a:r>
            <a:r>
              <a:rPr lang="cs-CZ" dirty="0" smtClean="0"/>
              <a:t>, vařenými </a:t>
            </a:r>
            <a:r>
              <a:rPr lang="cs-CZ" b="1" dirty="0" smtClean="0"/>
              <a:t>bramborami</a:t>
            </a:r>
            <a:r>
              <a:rPr lang="cs-CZ" dirty="0" smtClean="0"/>
              <a:t>, </a:t>
            </a:r>
            <a:r>
              <a:rPr lang="cs-CZ" b="1" dirty="0" smtClean="0"/>
              <a:t>řepou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Prase domácí  chováme pro maso.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7108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Mládě od prasete je …………….</a:t>
            </a:r>
          </a:p>
          <a:p>
            <a:r>
              <a:rPr lang="cs-CZ" dirty="0" smtClean="0"/>
              <a:t>Samec se nazývá ………………….</a:t>
            </a:r>
          </a:p>
          <a:p>
            <a:r>
              <a:rPr lang="cs-CZ" dirty="0" smtClean="0"/>
              <a:t>Samici se říká ………………………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8681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Nakreslete čím krmíme prase.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0868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+mn-lt"/>
                <a:ea typeface="+mn-ea"/>
                <a:cs typeface="+mn-cs"/>
              </a:rPr>
              <a:t>vyřeš</a:t>
            </a:r>
            <a:endParaRPr lang="cs-CZ" sz="3200" dirty="0"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Kanec váží 100 kilogramů. Prasnice je o 20 kg lehčí, Kolik váží prasnice?</a:t>
            </a:r>
          </a:p>
          <a:p>
            <a:endParaRPr lang="cs-CZ" dirty="0"/>
          </a:p>
          <a:p>
            <a:r>
              <a:rPr lang="cs-CZ" dirty="0" smtClean="0"/>
              <a:t>Na dvoře </a:t>
            </a:r>
            <a:r>
              <a:rPr lang="cs-CZ" dirty="0"/>
              <a:t>m</a:t>
            </a:r>
            <a:r>
              <a:rPr lang="cs-CZ" dirty="0" smtClean="0"/>
              <a:t>áme 3 selata a 1 kohouta. Kolik nohou běhá po dvoře?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755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Prasnice váží 80 kg. (100 -20 = 80)</a:t>
            </a:r>
          </a:p>
          <a:p>
            <a:endParaRPr lang="cs-CZ" dirty="0" smtClean="0"/>
          </a:p>
          <a:p>
            <a:r>
              <a:rPr lang="cs-CZ" dirty="0" smtClean="0"/>
              <a:t>3 selata mají 12 nohou ( 3.4 =12), kohout má </a:t>
            </a:r>
            <a:r>
              <a:rPr lang="cs-CZ" smtClean="0"/>
              <a:t>2 </a:t>
            </a:r>
            <a:r>
              <a:rPr lang="cs-CZ" smtClean="0"/>
              <a:t>nohy.</a:t>
            </a:r>
          </a:p>
          <a:p>
            <a:r>
              <a:rPr lang="cs-CZ" smtClean="0"/>
              <a:t> </a:t>
            </a:r>
            <a:r>
              <a:rPr lang="cs-CZ" dirty="0"/>
              <a:t>(</a:t>
            </a:r>
            <a:r>
              <a:rPr lang="cs-CZ" dirty="0" smtClean="0"/>
              <a:t>12+2= 14) Po dvoře běhá 14 nohou.</a:t>
            </a:r>
          </a:p>
        </p:txBody>
      </p:sp>
    </p:spTree>
    <p:extLst>
      <p:ext uri="{BB962C8B-B14F-4D97-AF65-F5344CB8AC3E}">
        <p14:creationId xmlns:p14="http://schemas.microsoft.com/office/powerpoint/2010/main" val="4259658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Použitý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2267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183</Words>
  <Application>Microsoft Office PowerPoint</Application>
  <PresentationFormat>Předvádění na obrazovce (4:3)</PresentationFormat>
  <Paragraphs>35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    </vt:lpstr>
      <vt:lpstr>PRASE DOMÁCÍ</vt:lpstr>
      <vt:lpstr>Samec se nazývá kanec, samice prasnice, mládě sele. </vt:lpstr>
      <vt:lpstr>Prezentace aplikace PowerPoint</vt:lpstr>
      <vt:lpstr>DOPLŇ</vt:lpstr>
      <vt:lpstr>Prezentace aplikace PowerPoint</vt:lpstr>
      <vt:lpstr>vyřeš</vt:lpstr>
      <vt:lpstr>řešení</vt:lpstr>
      <vt:lpstr>Použitý materiál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</dc:title>
  <dc:creator>Žák</dc:creator>
  <cp:lastModifiedBy>Žák</cp:lastModifiedBy>
  <cp:revision>17</cp:revision>
  <dcterms:created xsi:type="dcterms:W3CDTF">2012-12-01T11:13:43Z</dcterms:created>
  <dcterms:modified xsi:type="dcterms:W3CDTF">2013-06-06T11:33:26Z</dcterms:modified>
</cp:coreProperties>
</file>