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2" r:id="rId2"/>
    <p:sldId id="257" r:id="rId3"/>
    <p:sldId id="259" r:id="rId4"/>
    <p:sldId id="258" r:id="rId5"/>
    <p:sldId id="268" r:id="rId6"/>
    <p:sldId id="266" r:id="rId7"/>
    <p:sldId id="274" r:id="rId8"/>
    <p:sldId id="265" r:id="rId9"/>
    <p:sldId id="275" r:id="rId10"/>
    <p:sldId id="276" r:id="rId11"/>
    <p:sldId id="277" r:id="rId12"/>
    <p:sldId id="267" r:id="rId13"/>
    <p:sldId id="263" r:id="rId14"/>
    <p:sldId id="270" r:id="rId15"/>
    <p:sldId id="271" r:id="rId16"/>
    <p:sldId id="264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8934" autoAdjust="0"/>
  </p:normalViewPr>
  <p:slideViewPr>
    <p:cSldViewPr>
      <p:cViewPr varScale="1">
        <p:scale>
          <a:sx n="79" d="100"/>
          <a:sy n="79" d="100"/>
        </p:scale>
        <p:origin x="-8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E6546-4029-4029-83F5-2CC05341FF9F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6CAD9AAC-5557-4192-8062-E3D695C63E21}">
      <dgm:prSet/>
      <dgm:spPr/>
      <dgm:t>
        <a:bodyPr/>
        <a:lstStyle/>
        <a:p>
          <a:pPr rtl="0"/>
          <a:r>
            <a:rPr lang="cs-CZ" dirty="0" smtClean="0"/>
            <a:t>Samec je býk</a:t>
          </a:r>
          <a:endParaRPr lang="cs-CZ" dirty="0"/>
        </a:p>
      </dgm:t>
    </dgm:pt>
    <dgm:pt modelId="{7C099A2B-D8CD-4F98-BE9F-E645BF7D31AA}" type="parTrans" cxnId="{2C9B7A47-0EBD-4557-81CA-F84DD7A41C37}">
      <dgm:prSet/>
      <dgm:spPr/>
      <dgm:t>
        <a:bodyPr/>
        <a:lstStyle/>
        <a:p>
          <a:endParaRPr lang="cs-CZ"/>
        </a:p>
      </dgm:t>
    </dgm:pt>
    <dgm:pt modelId="{11721479-42EC-4CA2-8C2A-F22FA1615E69}" type="sibTrans" cxnId="{2C9B7A47-0EBD-4557-81CA-F84DD7A41C37}">
      <dgm:prSet/>
      <dgm:spPr/>
      <dgm:t>
        <a:bodyPr/>
        <a:lstStyle/>
        <a:p>
          <a:endParaRPr lang="cs-CZ"/>
        </a:p>
      </dgm:t>
    </dgm:pt>
    <dgm:pt modelId="{5BF84FB8-38E4-4F3B-91A9-9FECBA911503}">
      <dgm:prSet/>
      <dgm:spPr/>
      <dgm:t>
        <a:bodyPr/>
        <a:lstStyle/>
        <a:p>
          <a:pPr rtl="0"/>
          <a:r>
            <a:rPr lang="cs-CZ" smtClean="0"/>
            <a:t>Samice kráva </a:t>
          </a:r>
          <a:endParaRPr lang="cs-CZ"/>
        </a:p>
      </dgm:t>
    </dgm:pt>
    <dgm:pt modelId="{2752E16E-E0E3-4F1E-B8E5-B2E10B920D58}" type="parTrans" cxnId="{982A7959-4BC9-413D-848E-08A4622512BE}">
      <dgm:prSet/>
      <dgm:spPr/>
      <dgm:t>
        <a:bodyPr/>
        <a:lstStyle/>
        <a:p>
          <a:endParaRPr lang="cs-CZ"/>
        </a:p>
      </dgm:t>
    </dgm:pt>
    <dgm:pt modelId="{A0956CCF-F45C-4F77-8CE4-6C535E56097B}" type="sibTrans" cxnId="{982A7959-4BC9-413D-848E-08A4622512BE}">
      <dgm:prSet/>
      <dgm:spPr/>
      <dgm:t>
        <a:bodyPr/>
        <a:lstStyle/>
        <a:p>
          <a:endParaRPr lang="cs-CZ"/>
        </a:p>
      </dgm:t>
    </dgm:pt>
    <dgm:pt modelId="{74D34EED-4503-4C2E-B446-2E2E0AA6AD15}">
      <dgm:prSet/>
      <dgm:spPr/>
      <dgm:t>
        <a:bodyPr/>
        <a:lstStyle/>
        <a:p>
          <a:pPr rtl="0"/>
          <a:r>
            <a:rPr lang="cs-CZ" dirty="0" smtClean="0"/>
            <a:t>Mládě  je tele</a:t>
          </a:r>
          <a:endParaRPr lang="cs-CZ" dirty="0"/>
        </a:p>
      </dgm:t>
    </dgm:pt>
    <dgm:pt modelId="{C34F06E5-7C3B-4DBF-8178-C1F7BA575482}" type="parTrans" cxnId="{262C4577-7E8D-4BD5-AB8D-3E21782DCC8D}">
      <dgm:prSet/>
      <dgm:spPr/>
      <dgm:t>
        <a:bodyPr/>
        <a:lstStyle/>
        <a:p>
          <a:endParaRPr lang="cs-CZ"/>
        </a:p>
      </dgm:t>
    </dgm:pt>
    <dgm:pt modelId="{CC50772F-6873-4C88-A358-7541FEDA86E8}" type="sibTrans" cxnId="{262C4577-7E8D-4BD5-AB8D-3E21782DCC8D}">
      <dgm:prSet/>
      <dgm:spPr/>
      <dgm:t>
        <a:bodyPr/>
        <a:lstStyle/>
        <a:p>
          <a:endParaRPr lang="cs-CZ"/>
        </a:p>
      </dgm:t>
    </dgm:pt>
    <dgm:pt modelId="{0CB25E56-7164-481F-B397-17F8D39BA02E}" type="pres">
      <dgm:prSet presAssocID="{F3CE6546-4029-4029-83F5-2CC05341FF9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8FBCA3-BBE3-430C-9039-71A925DD6D74}" type="pres">
      <dgm:prSet presAssocID="{6CAD9AAC-5557-4192-8062-E3D695C63E21}" presName="linNode" presStyleCnt="0"/>
      <dgm:spPr/>
    </dgm:pt>
    <dgm:pt modelId="{95FDF9D5-4E0E-4A20-8BF4-B8E7CADB25E6}" type="pres">
      <dgm:prSet presAssocID="{6CAD9AAC-5557-4192-8062-E3D695C63E21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B9767B-F8F0-466E-A7E7-484786043DAA}" type="pres">
      <dgm:prSet presAssocID="{11721479-42EC-4CA2-8C2A-F22FA1615E69}" presName="sp" presStyleCnt="0"/>
      <dgm:spPr/>
    </dgm:pt>
    <dgm:pt modelId="{778A9375-FD6A-48CF-97B1-BDA15723EDB8}" type="pres">
      <dgm:prSet presAssocID="{5BF84FB8-38E4-4F3B-91A9-9FECBA911503}" presName="linNode" presStyleCnt="0"/>
      <dgm:spPr/>
    </dgm:pt>
    <dgm:pt modelId="{93E86199-784F-4DD5-AB80-5158A34CAE64}" type="pres">
      <dgm:prSet presAssocID="{5BF84FB8-38E4-4F3B-91A9-9FECBA911503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64BA48-B111-43A0-8791-94EE834C0E45}" type="pres">
      <dgm:prSet presAssocID="{A0956CCF-F45C-4F77-8CE4-6C535E56097B}" presName="sp" presStyleCnt="0"/>
      <dgm:spPr/>
    </dgm:pt>
    <dgm:pt modelId="{B5295CC3-5895-4F77-86BC-3D1EA061F0EE}" type="pres">
      <dgm:prSet presAssocID="{74D34EED-4503-4C2E-B446-2E2E0AA6AD15}" presName="linNode" presStyleCnt="0"/>
      <dgm:spPr/>
    </dgm:pt>
    <dgm:pt modelId="{454C9578-972F-4441-A514-775F91143CF7}" type="pres">
      <dgm:prSet presAssocID="{74D34EED-4503-4C2E-B446-2E2E0AA6AD15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2C4577-7E8D-4BD5-AB8D-3E21782DCC8D}" srcId="{F3CE6546-4029-4029-83F5-2CC05341FF9F}" destId="{74D34EED-4503-4C2E-B446-2E2E0AA6AD15}" srcOrd="2" destOrd="0" parTransId="{C34F06E5-7C3B-4DBF-8178-C1F7BA575482}" sibTransId="{CC50772F-6873-4C88-A358-7541FEDA86E8}"/>
    <dgm:cxn modelId="{E0912B6D-B22B-41DB-8406-DDBB02CAF153}" type="presOf" srcId="{5BF84FB8-38E4-4F3B-91A9-9FECBA911503}" destId="{93E86199-784F-4DD5-AB80-5158A34CAE64}" srcOrd="0" destOrd="0" presId="urn:microsoft.com/office/officeart/2005/8/layout/vList5"/>
    <dgm:cxn modelId="{2C9B7A47-0EBD-4557-81CA-F84DD7A41C37}" srcId="{F3CE6546-4029-4029-83F5-2CC05341FF9F}" destId="{6CAD9AAC-5557-4192-8062-E3D695C63E21}" srcOrd="0" destOrd="0" parTransId="{7C099A2B-D8CD-4F98-BE9F-E645BF7D31AA}" sibTransId="{11721479-42EC-4CA2-8C2A-F22FA1615E69}"/>
    <dgm:cxn modelId="{FF8B771A-5082-4FCE-9F9C-9ADF1EE80A4A}" type="presOf" srcId="{F3CE6546-4029-4029-83F5-2CC05341FF9F}" destId="{0CB25E56-7164-481F-B397-17F8D39BA02E}" srcOrd="0" destOrd="0" presId="urn:microsoft.com/office/officeart/2005/8/layout/vList5"/>
    <dgm:cxn modelId="{F25680FD-989D-4C98-88C5-495FECAFD286}" type="presOf" srcId="{74D34EED-4503-4C2E-B446-2E2E0AA6AD15}" destId="{454C9578-972F-4441-A514-775F91143CF7}" srcOrd="0" destOrd="0" presId="urn:microsoft.com/office/officeart/2005/8/layout/vList5"/>
    <dgm:cxn modelId="{982A7959-4BC9-413D-848E-08A4622512BE}" srcId="{F3CE6546-4029-4029-83F5-2CC05341FF9F}" destId="{5BF84FB8-38E4-4F3B-91A9-9FECBA911503}" srcOrd="1" destOrd="0" parTransId="{2752E16E-E0E3-4F1E-B8E5-B2E10B920D58}" sibTransId="{A0956CCF-F45C-4F77-8CE4-6C535E56097B}"/>
    <dgm:cxn modelId="{3A9EEB8B-EC26-4BBB-913E-F813F5A3A193}" type="presOf" srcId="{6CAD9AAC-5557-4192-8062-E3D695C63E21}" destId="{95FDF9D5-4E0E-4A20-8BF4-B8E7CADB25E6}" srcOrd="0" destOrd="0" presId="urn:microsoft.com/office/officeart/2005/8/layout/vList5"/>
    <dgm:cxn modelId="{D615ADE1-2A1B-485A-A368-8B0FFB0B210D}" type="presParOf" srcId="{0CB25E56-7164-481F-B397-17F8D39BA02E}" destId="{D68FBCA3-BBE3-430C-9039-71A925DD6D74}" srcOrd="0" destOrd="0" presId="urn:microsoft.com/office/officeart/2005/8/layout/vList5"/>
    <dgm:cxn modelId="{238805E8-23F8-495E-AD39-E30BD65A2A0B}" type="presParOf" srcId="{D68FBCA3-BBE3-430C-9039-71A925DD6D74}" destId="{95FDF9D5-4E0E-4A20-8BF4-B8E7CADB25E6}" srcOrd="0" destOrd="0" presId="urn:microsoft.com/office/officeart/2005/8/layout/vList5"/>
    <dgm:cxn modelId="{48E1C89D-B71F-4153-BB9E-B779DA0E81A1}" type="presParOf" srcId="{0CB25E56-7164-481F-B397-17F8D39BA02E}" destId="{38B9767B-F8F0-466E-A7E7-484786043DAA}" srcOrd="1" destOrd="0" presId="urn:microsoft.com/office/officeart/2005/8/layout/vList5"/>
    <dgm:cxn modelId="{EBF091B6-48B5-4367-916E-B1D646C38B5D}" type="presParOf" srcId="{0CB25E56-7164-481F-B397-17F8D39BA02E}" destId="{778A9375-FD6A-48CF-97B1-BDA15723EDB8}" srcOrd="2" destOrd="0" presId="urn:microsoft.com/office/officeart/2005/8/layout/vList5"/>
    <dgm:cxn modelId="{620421C0-718A-4E72-AB74-EB9D6C419B74}" type="presParOf" srcId="{778A9375-FD6A-48CF-97B1-BDA15723EDB8}" destId="{93E86199-784F-4DD5-AB80-5158A34CAE64}" srcOrd="0" destOrd="0" presId="urn:microsoft.com/office/officeart/2005/8/layout/vList5"/>
    <dgm:cxn modelId="{F79ECB09-11A9-487D-A0B0-3DC414234D24}" type="presParOf" srcId="{0CB25E56-7164-481F-B397-17F8D39BA02E}" destId="{0464BA48-B111-43A0-8791-94EE834C0E45}" srcOrd="3" destOrd="0" presId="urn:microsoft.com/office/officeart/2005/8/layout/vList5"/>
    <dgm:cxn modelId="{3458546B-CA94-4AE6-9ACB-E5C3CCC62388}" type="presParOf" srcId="{0CB25E56-7164-481F-B397-17F8D39BA02E}" destId="{B5295CC3-5895-4F77-86BC-3D1EA061F0EE}" srcOrd="4" destOrd="0" presId="urn:microsoft.com/office/officeart/2005/8/layout/vList5"/>
    <dgm:cxn modelId="{4CB01A5A-B7D5-46C0-A537-6FBC69459DDD}" type="presParOf" srcId="{B5295CC3-5895-4F77-86BC-3D1EA061F0EE}" destId="{454C9578-972F-4441-A514-775F91143CF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6E04E9-0BAC-4414-8FE2-05BBA9B8FCFE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AEC92BB5-7DE0-4C9F-A277-9C1AC2E984EF}">
      <dgm:prSet/>
      <dgm:spPr/>
      <dgm:t>
        <a:bodyPr/>
        <a:lstStyle/>
        <a:p>
          <a:pPr rtl="0"/>
          <a:r>
            <a:rPr lang="cs-CZ" smtClean="0"/>
            <a:t>Samec je ……..</a:t>
          </a:r>
          <a:endParaRPr lang="cs-CZ"/>
        </a:p>
      </dgm:t>
    </dgm:pt>
    <dgm:pt modelId="{D302801F-DE79-4DE4-9BCC-4368E787B9B1}" type="parTrans" cxnId="{9D83AC74-ADA7-4A2D-BA17-0B01F05867A0}">
      <dgm:prSet/>
      <dgm:spPr/>
      <dgm:t>
        <a:bodyPr/>
        <a:lstStyle/>
        <a:p>
          <a:endParaRPr lang="cs-CZ"/>
        </a:p>
      </dgm:t>
    </dgm:pt>
    <dgm:pt modelId="{AE674199-CFAB-464F-A48B-3401EF384DE0}" type="sibTrans" cxnId="{9D83AC74-ADA7-4A2D-BA17-0B01F05867A0}">
      <dgm:prSet/>
      <dgm:spPr/>
      <dgm:t>
        <a:bodyPr/>
        <a:lstStyle/>
        <a:p>
          <a:endParaRPr lang="cs-CZ"/>
        </a:p>
      </dgm:t>
    </dgm:pt>
    <dgm:pt modelId="{DBDC2E2C-3D55-490E-9B83-82E4C519E86F}">
      <dgm:prSet/>
      <dgm:spPr/>
      <dgm:t>
        <a:bodyPr/>
        <a:lstStyle/>
        <a:p>
          <a:pPr rtl="0"/>
          <a:r>
            <a:rPr lang="cs-CZ" smtClean="0"/>
            <a:t>Samice ………….</a:t>
          </a:r>
          <a:endParaRPr lang="cs-CZ"/>
        </a:p>
      </dgm:t>
    </dgm:pt>
    <dgm:pt modelId="{10A74AD0-B239-41E8-9270-349794BBF500}" type="parTrans" cxnId="{3987DBA7-C23C-4D34-A77B-2A6978A67F8D}">
      <dgm:prSet/>
      <dgm:spPr/>
      <dgm:t>
        <a:bodyPr/>
        <a:lstStyle/>
        <a:p>
          <a:endParaRPr lang="cs-CZ"/>
        </a:p>
      </dgm:t>
    </dgm:pt>
    <dgm:pt modelId="{C8102C3E-7215-493A-9CF2-51117FE91738}" type="sibTrans" cxnId="{3987DBA7-C23C-4D34-A77B-2A6978A67F8D}">
      <dgm:prSet/>
      <dgm:spPr/>
      <dgm:t>
        <a:bodyPr/>
        <a:lstStyle/>
        <a:p>
          <a:endParaRPr lang="cs-CZ"/>
        </a:p>
      </dgm:t>
    </dgm:pt>
    <dgm:pt modelId="{FC27536F-7CDA-4A87-A3F3-4C02F37465FD}">
      <dgm:prSet/>
      <dgm:spPr/>
      <dgm:t>
        <a:bodyPr/>
        <a:lstStyle/>
        <a:p>
          <a:pPr rtl="0"/>
          <a:r>
            <a:rPr lang="cs-CZ" smtClean="0"/>
            <a:t>Mládě ………….</a:t>
          </a:r>
          <a:endParaRPr lang="cs-CZ"/>
        </a:p>
      </dgm:t>
    </dgm:pt>
    <dgm:pt modelId="{E247502D-71C5-4A26-A282-89F952F58779}" type="parTrans" cxnId="{E275D201-BE79-4EDB-BA18-25AA488BCB10}">
      <dgm:prSet/>
      <dgm:spPr/>
      <dgm:t>
        <a:bodyPr/>
        <a:lstStyle/>
        <a:p>
          <a:endParaRPr lang="cs-CZ"/>
        </a:p>
      </dgm:t>
    </dgm:pt>
    <dgm:pt modelId="{B1F4E25E-A409-4BEC-94DC-33CDE2A32CCD}" type="sibTrans" cxnId="{E275D201-BE79-4EDB-BA18-25AA488BCB10}">
      <dgm:prSet/>
      <dgm:spPr/>
      <dgm:t>
        <a:bodyPr/>
        <a:lstStyle/>
        <a:p>
          <a:endParaRPr lang="cs-CZ"/>
        </a:p>
      </dgm:t>
    </dgm:pt>
    <dgm:pt modelId="{179C1667-7236-439D-95DB-710D1208FE2F}" type="pres">
      <dgm:prSet presAssocID="{286E04E9-0BAC-4414-8FE2-05BBA9B8FCF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A8F1A6-4F06-4854-AA90-93D39B1252ED}" type="pres">
      <dgm:prSet presAssocID="{AEC92BB5-7DE0-4C9F-A277-9C1AC2E984EF}" presName="linNode" presStyleCnt="0"/>
      <dgm:spPr/>
    </dgm:pt>
    <dgm:pt modelId="{A1618CB2-6350-4614-8174-F12169DF09DE}" type="pres">
      <dgm:prSet presAssocID="{AEC92BB5-7DE0-4C9F-A277-9C1AC2E984EF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B5D951-CC02-4152-A633-E007B928A204}" type="pres">
      <dgm:prSet presAssocID="{AE674199-CFAB-464F-A48B-3401EF384DE0}" presName="sp" presStyleCnt="0"/>
      <dgm:spPr/>
    </dgm:pt>
    <dgm:pt modelId="{F2D18090-51DA-465B-8F85-0F14CF45E799}" type="pres">
      <dgm:prSet presAssocID="{DBDC2E2C-3D55-490E-9B83-82E4C519E86F}" presName="linNode" presStyleCnt="0"/>
      <dgm:spPr/>
    </dgm:pt>
    <dgm:pt modelId="{365D4BDF-DAD6-4C05-AAFD-43828321A3AB}" type="pres">
      <dgm:prSet presAssocID="{DBDC2E2C-3D55-490E-9B83-82E4C519E86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6A0888-59E0-4AAE-BB20-0B49C917E2D7}" type="pres">
      <dgm:prSet presAssocID="{C8102C3E-7215-493A-9CF2-51117FE91738}" presName="sp" presStyleCnt="0"/>
      <dgm:spPr/>
    </dgm:pt>
    <dgm:pt modelId="{A70A855E-C0E1-41A9-850B-4EAD58887DEC}" type="pres">
      <dgm:prSet presAssocID="{FC27536F-7CDA-4A87-A3F3-4C02F37465FD}" presName="linNode" presStyleCnt="0"/>
      <dgm:spPr/>
    </dgm:pt>
    <dgm:pt modelId="{23FA2127-D4CF-42EA-9929-73AFF89C51BC}" type="pres">
      <dgm:prSet presAssocID="{FC27536F-7CDA-4A87-A3F3-4C02F37465F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638C3D-858F-4EC5-AA43-7B295FE29D71}" type="presOf" srcId="{286E04E9-0BAC-4414-8FE2-05BBA9B8FCFE}" destId="{179C1667-7236-439D-95DB-710D1208FE2F}" srcOrd="0" destOrd="0" presId="urn:microsoft.com/office/officeart/2005/8/layout/vList5"/>
    <dgm:cxn modelId="{9D83AC74-ADA7-4A2D-BA17-0B01F05867A0}" srcId="{286E04E9-0BAC-4414-8FE2-05BBA9B8FCFE}" destId="{AEC92BB5-7DE0-4C9F-A277-9C1AC2E984EF}" srcOrd="0" destOrd="0" parTransId="{D302801F-DE79-4DE4-9BCC-4368E787B9B1}" sibTransId="{AE674199-CFAB-464F-A48B-3401EF384DE0}"/>
    <dgm:cxn modelId="{FF99CE4B-1914-4505-B74A-D3A07C9B09C2}" type="presOf" srcId="{DBDC2E2C-3D55-490E-9B83-82E4C519E86F}" destId="{365D4BDF-DAD6-4C05-AAFD-43828321A3AB}" srcOrd="0" destOrd="0" presId="urn:microsoft.com/office/officeart/2005/8/layout/vList5"/>
    <dgm:cxn modelId="{1C47E38E-2A5F-4532-BDE7-7CA4F622DFAC}" type="presOf" srcId="{FC27536F-7CDA-4A87-A3F3-4C02F37465FD}" destId="{23FA2127-D4CF-42EA-9929-73AFF89C51BC}" srcOrd="0" destOrd="0" presId="urn:microsoft.com/office/officeart/2005/8/layout/vList5"/>
    <dgm:cxn modelId="{1B9FE697-B7BF-420B-AD33-795D216D3329}" type="presOf" srcId="{AEC92BB5-7DE0-4C9F-A277-9C1AC2E984EF}" destId="{A1618CB2-6350-4614-8174-F12169DF09DE}" srcOrd="0" destOrd="0" presId="urn:microsoft.com/office/officeart/2005/8/layout/vList5"/>
    <dgm:cxn modelId="{E275D201-BE79-4EDB-BA18-25AA488BCB10}" srcId="{286E04E9-0BAC-4414-8FE2-05BBA9B8FCFE}" destId="{FC27536F-7CDA-4A87-A3F3-4C02F37465FD}" srcOrd="2" destOrd="0" parTransId="{E247502D-71C5-4A26-A282-89F952F58779}" sibTransId="{B1F4E25E-A409-4BEC-94DC-33CDE2A32CCD}"/>
    <dgm:cxn modelId="{3987DBA7-C23C-4D34-A77B-2A6978A67F8D}" srcId="{286E04E9-0BAC-4414-8FE2-05BBA9B8FCFE}" destId="{DBDC2E2C-3D55-490E-9B83-82E4C519E86F}" srcOrd="1" destOrd="0" parTransId="{10A74AD0-B239-41E8-9270-349794BBF500}" sibTransId="{C8102C3E-7215-493A-9CF2-51117FE91738}"/>
    <dgm:cxn modelId="{2E5A91EC-EC4A-449D-BD2F-0C31FDABBC1F}" type="presParOf" srcId="{179C1667-7236-439D-95DB-710D1208FE2F}" destId="{F4A8F1A6-4F06-4854-AA90-93D39B1252ED}" srcOrd="0" destOrd="0" presId="urn:microsoft.com/office/officeart/2005/8/layout/vList5"/>
    <dgm:cxn modelId="{44982A02-7AA0-4807-BDCA-BF5C9275EFD2}" type="presParOf" srcId="{F4A8F1A6-4F06-4854-AA90-93D39B1252ED}" destId="{A1618CB2-6350-4614-8174-F12169DF09DE}" srcOrd="0" destOrd="0" presId="urn:microsoft.com/office/officeart/2005/8/layout/vList5"/>
    <dgm:cxn modelId="{3AA5B275-48D8-4D4B-96CF-4AB7D8DDC760}" type="presParOf" srcId="{179C1667-7236-439D-95DB-710D1208FE2F}" destId="{22B5D951-CC02-4152-A633-E007B928A204}" srcOrd="1" destOrd="0" presId="urn:microsoft.com/office/officeart/2005/8/layout/vList5"/>
    <dgm:cxn modelId="{E66A48D1-33DC-451F-A3C6-666A58BD23FC}" type="presParOf" srcId="{179C1667-7236-439D-95DB-710D1208FE2F}" destId="{F2D18090-51DA-465B-8F85-0F14CF45E799}" srcOrd="2" destOrd="0" presId="urn:microsoft.com/office/officeart/2005/8/layout/vList5"/>
    <dgm:cxn modelId="{E6A8D37E-60B8-409B-9605-D99CFCBD9589}" type="presParOf" srcId="{F2D18090-51DA-465B-8F85-0F14CF45E799}" destId="{365D4BDF-DAD6-4C05-AAFD-43828321A3AB}" srcOrd="0" destOrd="0" presId="urn:microsoft.com/office/officeart/2005/8/layout/vList5"/>
    <dgm:cxn modelId="{44168CD0-7571-4E3B-A7CC-606D42C251F5}" type="presParOf" srcId="{179C1667-7236-439D-95DB-710D1208FE2F}" destId="{496A0888-59E0-4AAE-BB20-0B49C917E2D7}" srcOrd="3" destOrd="0" presId="urn:microsoft.com/office/officeart/2005/8/layout/vList5"/>
    <dgm:cxn modelId="{93D97835-0067-4C77-AFAF-F9D8DC40AD06}" type="presParOf" srcId="{179C1667-7236-439D-95DB-710D1208FE2F}" destId="{A70A855E-C0E1-41A9-850B-4EAD58887DEC}" srcOrd="4" destOrd="0" presId="urn:microsoft.com/office/officeart/2005/8/layout/vList5"/>
    <dgm:cxn modelId="{33BA9BBD-1EE8-4F9C-8A81-89818C3949A6}" type="presParOf" srcId="{A70A855E-C0E1-41A9-850B-4EAD58887DEC}" destId="{23FA2127-D4CF-42EA-9929-73AFF89C51B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FDF9D5-4E0E-4A20-8BF4-B8E7CADB25E6}">
      <dsp:nvSpPr>
        <dsp:cNvPr id="0" name=""/>
        <dsp:cNvSpPr/>
      </dsp:nvSpPr>
      <dsp:spPr>
        <a:xfrm>
          <a:off x="2633471" y="2209"/>
          <a:ext cx="2962656" cy="14585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Samec je býk</a:t>
          </a:r>
          <a:endParaRPr lang="cs-CZ" sz="4100" kern="1200" dirty="0"/>
        </a:p>
      </dsp:txBody>
      <dsp:txXfrm>
        <a:off x="2633471" y="2209"/>
        <a:ext cx="2962656" cy="1458562"/>
      </dsp:txXfrm>
    </dsp:sp>
    <dsp:sp modelId="{93E86199-784F-4DD5-AB80-5158A34CAE64}">
      <dsp:nvSpPr>
        <dsp:cNvPr id="0" name=""/>
        <dsp:cNvSpPr/>
      </dsp:nvSpPr>
      <dsp:spPr>
        <a:xfrm>
          <a:off x="2633471" y="1533700"/>
          <a:ext cx="2962656" cy="1458562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Samice kráva </a:t>
          </a:r>
          <a:endParaRPr lang="cs-CZ" sz="4100" kern="1200"/>
        </a:p>
      </dsp:txBody>
      <dsp:txXfrm>
        <a:off x="2633471" y="1533700"/>
        <a:ext cx="2962656" cy="1458562"/>
      </dsp:txXfrm>
    </dsp:sp>
    <dsp:sp modelId="{454C9578-972F-4441-A514-775F91143CF7}">
      <dsp:nvSpPr>
        <dsp:cNvPr id="0" name=""/>
        <dsp:cNvSpPr/>
      </dsp:nvSpPr>
      <dsp:spPr>
        <a:xfrm>
          <a:off x="2633471" y="3065190"/>
          <a:ext cx="2962656" cy="145856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Mládě  je tele</a:t>
          </a:r>
          <a:endParaRPr lang="cs-CZ" sz="4100" kern="1200" dirty="0"/>
        </a:p>
      </dsp:txBody>
      <dsp:txXfrm>
        <a:off x="2633471" y="3065190"/>
        <a:ext cx="2962656" cy="145856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1618CB2-6350-4614-8174-F12169DF09DE}">
      <dsp:nvSpPr>
        <dsp:cNvPr id="0" name=""/>
        <dsp:cNvSpPr/>
      </dsp:nvSpPr>
      <dsp:spPr>
        <a:xfrm>
          <a:off x="2633471" y="2209"/>
          <a:ext cx="2962656" cy="14585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Samec je ……..</a:t>
          </a:r>
          <a:endParaRPr lang="cs-CZ" sz="4100" kern="1200"/>
        </a:p>
      </dsp:txBody>
      <dsp:txXfrm>
        <a:off x="2633471" y="2209"/>
        <a:ext cx="2962656" cy="1458562"/>
      </dsp:txXfrm>
    </dsp:sp>
    <dsp:sp modelId="{365D4BDF-DAD6-4C05-AAFD-43828321A3AB}">
      <dsp:nvSpPr>
        <dsp:cNvPr id="0" name=""/>
        <dsp:cNvSpPr/>
      </dsp:nvSpPr>
      <dsp:spPr>
        <a:xfrm>
          <a:off x="2633471" y="1533700"/>
          <a:ext cx="2962656" cy="1458562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Samice ………….</a:t>
          </a:r>
          <a:endParaRPr lang="cs-CZ" sz="4100" kern="1200"/>
        </a:p>
      </dsp:txBody>
      <dsp:txXfrm>
        <a:off x="2633471" y="1533700"/>
        <a:ext cx="2962656" cy="1458562"/>
      </dsp:txXfrm>
    </dsp:sp>
    <dsp:sp modelId="{23FA2127-D4CF-42EA-9929-73AFF89C51BC}">
      <dsp:nvSpPr>
        <dsp:cNvPr id="0" name=""/>
        <dsp:cNvSpPr/>
      </dsp:nvSpPr>
      <dsp:spPr>
        <a:xfrm>
          <a:off x="2633471" y="3065190"/>
          <a:ext cx="2962656" cy="145856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Mládě ………….</a:t>
          </a:r>
          <a:endParaRPr lang="cs-CZ" sz="4100" kern="1200"/>
        </a:p>
      </dsp:txBody>
      <dsp:txXfrm>
        <a:off x="2633471" y="3065190"/>
        <a:ext cx="2962656" cy="1458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A85CA2-2D72-4C95-8F70-F365D63487A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EE4B55-5AB1-4C8B-962C-77BFDE1E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114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3764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7643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0394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0616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6068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2847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8247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786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6653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110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443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D62BB-583C-48C2-9BF6-3911D791DC5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0183C9-489B-45E4-8E20-7DCDB9FEA2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6909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 PRV3 - </a:t>
            </a:r>
            <a:r>
              <a:rPr lang="cs-CZ" dirty="0">
                <a:latin typeface="TrebuchetMS" pitchFamily="34"/>
              </a:rPr>
              <a:t>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8614" y="4005064"/>
            <a:ext cx="7400899" cy="2376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</a:t>
            </a:r>
            <a:r>
              <a:rPr lang="cs-CZ" sz="2250" b="0" i="0" u="none" strike="noStrike" kern="1200" cap="none" spc="0" baseline="0" dirty="0" smtClean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27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.5.2013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materiálu: 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K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ráva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domácí</a:t>
            </a:r>
            <a:endParaRPr lang="cs-CZ" sz="1200" b="0" i="0" u="none" strike="noStrike" kern="1200" cap="none" spc="0" baseline="0" dirty="0" smtClean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endParaRPr lang="cs-CZ" sz="1200" b="0" i="0" u="none" strike="noStrike" kern="1200" cap="none" spc="0" baseline="0" dirty="0" smtClean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: Výukový materiál sloužící k seznámení s hospodářskými zvířaty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Lada Boháčková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  <p:pic>
        <p:nvPicPr>
          <p:cNvPr id="8" name="Obrázek 2"/>
          <p:cNvPicPr/>
          <p:nvPr/>
        </p:nvPicPr>
        <p:blipFill>
          <a:blip r:embed="rId4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6832"/>
            <a:ext cx="4680520" cy="1296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44966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Kráva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Žák\Desktop\zvířata\DSCN77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41376"/>
            <a:ext cx="7488832" cy="56166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4079664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1330025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854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8269727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243064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krmení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Seno, tráva, </a:t>
            </a:r>
            <a:r>
              <a:rPr lang="cs-CZ" dirty="0" err="1" smtClean="0"/>
              <a:t>senáž</a:t>
            </a:r>
            <a:r>
              <a:rPr lang="cs-CZ" dirty="0" smtClean="0"/>
              <a:t>, siláž</a:t>
            </a:r>
          </a:p>
          <a:p>
            <a:r>
              <a:rPr lang="cs-CZ" dirty="0" err="1" smtClean="0"/>
              <a:t>Senáž</a:t>
            </a:r>
            <a:r>
              <a:rPr lang="cs-CZ" dirty="0" smtClean="0"/>
              <a:t> je způsob konzervace krmiva. Tráva se poseče a nechá zavadnout. Krmivo je zabaleno do fólie, aby se zamezilo přístupu vzduchu.</a:t>
            </a:r>
          </a:p>
          <a:p>
            <a:r>
              <a:rPr lang="cs-CZ" dirty="0" smtClean="0"/>
              <a:t>Siláž je směs plodin zakonzervovaná pod fólií. Může obsahovat </a:t>
            </a:r>
            <a:r>
              <a:rPr lang="cs-CZ" dirty="0" smtClean="0"/>
              <a:t>kukuřici, hrách, řezanku </a:t>
            </a:r>
            <a:r>
              <a:rPr lang="cs-CZ" dirty="0" smtClean="0"/>
              <a:t>z trav </a:t>
            </a:r>
            <a:r>
              <a:rPr lang="cs-CZ" dirty="0" smtClean="0"/>
              <a:t>pšenice </a:t>
            </a:r>
            <a:r>
              <a:rPr lang="cs-CZ" dirty="0" smtClean="0"/>
              <a:t>a </a:t>
            </a:r>
            <a:r>
              <a:rPr lang="cs-CZ" dirty="0" smtClean="0"/>
              <a:t>ječmene, </a:t>
            </a:r>
            <a:r>
              <a:rPr lang="cs-CZ" dirty="0" smtClean="0"/>
              <a:t>řepné skrojky atd.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5301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Telata v teletnících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Žák\Desktop\fotky l\DSCN94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8208912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1761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Žák\Desktop\fotky l\DSCN94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3067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Chováme je v kravínech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Žák\Desktop\fotky l\DSCN94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8208912" cy="4761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399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Žák\Desktop\fotky l\DSCN95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0774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Žák\Desktop\fotky l\DSCN95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4642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Žák\Desktop\fotky l\DSCN94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116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Kráva je sudokopytník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Žák\Desktop\fotky l\DSCN95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8424936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96470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sudá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2    45     63    12    17    49     25     75    24     29</a:t>
            </a:r>
          </a:p>
          <a:p>
            <a:r>
              <a:rPr lang="cs-CZ" dirty="0" smtClean="0"/>
              <a:t>103   44    68    52   47    200   123    246   642  </a:t>
            </a:r>
          </a:p>
          <a:p>
            <a:r>
              <a:rPr lang="cs-CZ" dirty="0" smtClean="0"/>
              <a:t>27   67   66   28   84    46    37   79    81   50   20</a:t>
            </a:r>
          </a:p>
          <a:p>
            <a:endParaRPr lang="cs-CZ" dirty="0"/>
          </a:p>
          <a:p>
            <a:r>
              <a:rPr lang="cs-CZ" dirty="0" smtClean="0"/>
              <a:t>Lichá čísla mají na místě jednotek 1, 3, 5, 7.</a:t>
            </a:r>
          </a:p>
          <a:p>
            <a:r>
              <a:rPr lang="cs-CZ" dirty="0" smtClean="0"/>
              <a:t>Ostatní čísla jsou sudá. 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8141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Strýček Pagáč  má na farmě dvě kravky ,dvě telátka a jednoho býka. Od jedné kravky nadojí 20 litrů mléka.  Kolik litrů na farmě nadojí  za jeden den?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2906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kravka nadojí 20 litrů</a:t>
            </a:r>
          </a:p>
          <a:p>
            <a:r>
              <a:rPr lang="cs-CZ" dirty="0" smtClean="0"/>
              <a:t>2 kravky nadojí 40 litrů</a:t>
            </a:r>
          </a:p>
          <a:p>
            <a:r>
              <a:rPr lang="cs-CZ" dirty="0" smtClean="0"/>
              <a:t>20 + 20 = 40</a:t>
            </a:r>
          </a:p>
          <a:p>
            <a:r>
              <a:rPr lang="cs-CZ" dirty="0" smtClean="0"/>
              <a:t>Od býka ani od telat mléko nenadojíme.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2809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jaký užitek nám poskytuje hovězí dobytek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Mléko</a:t>
            </a: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Kůže</a:t>
            </a:r>
          </a:p>
          <a:p>
            <a:r>
              <a:rPr lang="cs-CZ" dirty="0" smtClean="0"/>
              <a:t>Štětiny</a:t>
            </a:r>
          </a:p>
          <a:p>
            <a:r>
              <a:rPr lang="cs-CZ" dirty="0" smtClean="0"/>
              <a:t>Rohy</a:t>
            </a:r>
          </a:p>
          <a:p>
            <a:r>
              <a:rPr lang="cs-CZ" dirty="0" smtClean="0"/>
              <a:t>Žíně</a:t>
            </a:r>
          </a:p>
          <a:p>
            <a:r>
              <a:rPr lang="cs-CZ" dirty="0" smtClean="0"/>
              <a:t>Šupiny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693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3181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264</Words>
  <Application>Microsoft Office PowerPoint</Application>
  <PresentationFormat>Předvádění na obrazovce (4:3)</PresentationFormat>
  <Paragraphs>52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    </vt:lpstr>
      <vt:lpstr>Kráva domácí</vt:lpstr>
      <vt:lpstr>Snímek 3</vt:lpstr>
      <vt:lpstr>doplň</vt:lpstr>
      <vt:lpstr>krmení</vt:lpstr>
      <vt:lpstr>Telata v teletnících</vt:lpstr>
      <vt:lpstr>Snímek 7</vt:lpstr>
      <vt:lpstr>Chováme je v kravínech</vt:lpstr>
      <vt:lpstr>Snímek 9</vt:lpstr>
      <vt:lpstr>Snímek 10</vt:lpstr>
      <vt:lpstr>Snímek 11</vt:lpstr>
      <vt:lpstr>Kráva je sudokopytník</vt:lpstr>
      <vt:lpstr>Vyber sudá čísla</vt:lpstr>
      <vt:lpstr>vypočítej</vt:lpstr>
      <vt:lpstr>výpočet</vt:lpstr>
      <vt:lpstr>Vyber jaký užitek nám poskytuje hovězí dobytek</vt:lpstr>
      <vt:lpstr>Použitý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Škola</cp:lastModifiedBy>
  <cp:revision>23</cp:revision>
  <dcterms:created xsi:type="dcterms:W3CDTF">2012-12-04T12:33:43Z</dcterms:created>
  <dcterms:modified xsi:type="dcterms:W3CDTF">2013-06-06T12:37:14Z</dcterms:modified>
</cp:coreProperties>
</file>