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estovn%C3%AD_ruch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lu%C5%BEba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nnheim-Hafen-Container.jpg" TargetMode="External"/><Relationship Id="rId2" Type="http://schemas.openxmlformats.org/officeDocument/2006/relationships/hyperlink" Target="http://cs.wikipedia.org/wiki/Soubor:Hong_Kong_Skyline_Restitch_-_Dec_2007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NYSE12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Socioekonomická a regionální geografie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Mezinárodní obchod, služby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JK_REG_GEO_02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10.9.2012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3.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se věnuje mezinárodnímu obchodu a službám. V rámci obchodu se podrobně věnuje jeho základní charakteristice, rozdělení a také nástrojům mezinárodního obchodu. V případě služeb obsahuje informace o jejich lokalizaci a druzích, do kterých se služby dělí.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96471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15962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Mezinárodní  obchod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9567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Výměna zboží mezi státy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obchod přes hranice státu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být světový nebo jednotlivých kontinentů se sousedními státy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Zahraniční obchod je jedním z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důsledků dělby práce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základní formou propojení ekonomik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71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Mezinárodní obchod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638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hlavní příčiny rozvoje patří: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Odlišnost přírodních a klimatických podmínek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(těžba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surovin, zemědělství, cestovní ruch)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Odlišný spotřebitelský vkus a preference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(některá zboží mohou mít spotřebitele pouze v zahraničí)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Snaha o zvyšování efektivity výroby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(rostoucí míra dělby práce na mezinárodní úrovni, efektivní využití technologií, nutnost vyrábět určité množství, aby byl realizován zisk)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Konflikt výroby a spotřeby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výroba se specializuje, spotřeba se diferencuje, dovoz umožňuje domácím výrobcům potřebnou specializaci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461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Hong Kong Skyline Restitch - Dec 200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6200" y="76200"/>
            <a:ext cx="88162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Hongkong – jedno z nejdůležitějších světových středisek bankovnictví a obchodu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8006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b="1" dirty="0" smtClean="0"/>
              <a:t>Nástroje mez. obchodu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86800" cy="55626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Protekcionismus (ochranářství)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znamená ochranu vlastního trhu, výrobců a spotřebitelů pomocí cel, kvót a podobných opatření, která mohou vést k praktické neexistenci MO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Rozlišujem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3 druhy protekcionismu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Protekcionismus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degresevní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 cílem ochránit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udumírající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odvětví ekonomiky, d. </a:t>
            </a:r>
            <a:r>
              <a:rPr lang="cs-CZ" b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progresivní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ochrana progresivních odvětví, d.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agresivní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posílení konkurenceschopnosti domácího produktu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Liberalismus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představuje volný obchod, za podmínek stanovených zákonnými předpisy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78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cs-CZ" b="1" dirty="0"/>
              <a:t>Nástroje mez. obchodu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14400"/>
            <a:ext cx="8686800" cy="571500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Vlády aplikují protekcionismus vždy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Hájí se např. </a:t>
            </a: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ochranou výrobců v určitém odvětví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udržením zaměstnanosti a koupěschopnosti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nebo ekonomickou nevyspělostí země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Vede to často k 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neefektivnímu chování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„chráněných“ ekonomických subjektů a dlouhodobě i ke snížení konkurenceschopnosti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druhou stranu vlády potřebují udržet nezaměstnanost na přijaté míře, aby nebyly vyvolány sociální nepokoje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Protekcionistická opatření by měla být vždy důkladně zvážena s ohledem na konkrétní situaci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712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>
            <a:normAutofit/>
          </a:bodyPr>
          <a:lstStyle/>
          <a:p>
            <a:r>
              <a:rPr lang="cs-CZ" b="1" dirty="0"/>
              <a:t>Nástroje mez. obchodu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24000"/>
            <a:ext cx="8610600" cy="50292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(dovozní)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zatěžuje importované zboží, tím zvyšuje jeho cenu na domácím trhu a dává prostor domácím výrobcům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kteří by při nižší ceně nebyli schopni vyrábět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Embargo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obvykle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politicky motivované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administrativní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rozhodnutí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zákazu obchodu s určitou zemí, nebo komoditou</a:t>
            </a:r>
          </a:p>
        </p:txBody>
      </p:sp>
    </p:spTree>
    <p:extLst>
      <p:ext uri="{BB962C8B-B14F-4D97-AF65-F5344CB8AC3E}">
        <p14:creationId xmlns:p14="http://schemas.microsoft.com/office/powerpoint/2010/main" val="1452123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cs-CZ" b="1" dirty="0"/>
              <a:t>Nástroje mez. obchodu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52400" y="914400"/>
            <a:ext cx="8839200" cy="59436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Kvóty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snaha o zajištění stability trhu pomocí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stanovení povoleného množství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dováženého zboží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Vztahuje se ke komoditě nebo zemi producenta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Překročení kvóty by vedlo ke snížení ceny a část domácí produkce by byla neprodejná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Neviditelné překážky dovozu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jedná se o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nepřímé znevýhodnění zahraničního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Cílová země stanoví např.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hygienické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kvalitativní podmínky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tak, že to je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dovozce nerealizovatelné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nebo musí vynaložit dodateční náklady (promítne se zvýšením jeho ceny, která pak tolik neohrožuje domácí producenty)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5061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Mezinárodní obchod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838200"/>
            <a:ext cx="8686800" cy="5867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obchod rozdělujeme na: 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Dovoz (import)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Vývoz (export)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součet nazýváme obratem zahraničního obchodu</a:t>
            </a:r>
          </a:p>
          <a:p>
            <a:pPr marL="457200" indent="-45720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rozdíl je buď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nebo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pasivní obchodní bilancí</a:t>
            </a:r>
          </a:p>
          <a:p>
            <a:pPr marL="457200" indent="-45720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Administrativní hranice států jsou potřebám obchodu těsné          prohlubování integračních tendencí, odstraňování překážek         hlavně v rámci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WTO (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World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Trade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Organization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381500" y="5084928"/>
            <a:ext cx="3810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743502" y="4724400"/>
            <a:ext cx="4572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22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NYSE1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27984" y="4941168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York </a:t>
            </a:r>
            <a:r>
              <a:rPr lang="cs-CZ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Stock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Exchange (zkráceně NYSE), je americká 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burza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sídlem ve městě New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York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(na známé Wall Street na dolním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Manhattanu).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burza je největší burza </a:t>
            </a:r>
            <a:r>
              <a:rPr lang="cs-CZ" sz="20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akciína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světě</a:t>
            </a:r>
          </a:p>
        </p:txBody>
      </p:sp>
    </p:spTree>
    <p:extLst>
      <p:ext uri="{BB962C8B-B14F-4D97-AF65-F5344CB8AC3E}">
        <p14:creationId xmlns:p14="http://schemas.microsoft.com/office/powerpoint/2010/main" val="21372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9906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Mezinárodní obchod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638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Směry mezinárodního obchodu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hl. mezi USA a Evropou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 – Japonsko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Doprava ropy mezi Středním východem a Japonskem, Evropou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Nový směr Čína – USA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obchodu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dominuje obchod se strojírenskými výrobky, chemický průmysl a palivo</a:t>
            </a: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Vyspělé země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hl. průmyslové výrobky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Rozvojové země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hl. zemědělské produkty, suroviny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411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4/49/Mannheim-Hafen-Contain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2400" y="228600"/>
            <a:ext cx="72474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Nákladní přístav 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německém Mannheimu</a:t>
            </a:r>
          </a:p>
        </p:txBody>
      </p:sp>
    </p:spTree>
    <p:extLst>
      <p:ext uri="{BB962C8B-B14F-4D97-AF65-F5344CB8AC3E}">
        <p14:creationId xmlns:p14="http://schemas.microsoft.com/office/powerpoint/2010/main" val="215897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Služby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410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činnost uspokojující určitou potřebu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Jejím </a:t>
            </a:r>
            <a:r>
              <a:rPr lang="cs-CZ" b="1" i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výsledkem je užitečný efekt, ne hmotný statek (výrobek)</a:t>
            </a:r>
          </a:p>
          <a:p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se obvykle rozlišují podle toho, zda </a:t>
            </a:r>
            <a:r>
              <a:rPr lang="cs-CZ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uspokojují potřeby kolektivní nebo individuální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uspokojující 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kolektivní potřeby jsou hrazeny z veřejných zdrojů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(stát, obce), zatímco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uspokojující individuální potřeby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jsou hrazeny ze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zdrojů soukromých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 se na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</a:t>
            </a:r>
            <a:r>
              <a:rPr lang="cs-CZ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doplňkové</a:t>
            </a:r>
            <a:endParaRPr lang="cs-CZ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6246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Služby	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6388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podle míry „nezbytnosti“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služby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zdravotnictví, školství, státní správa, obchod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Doplňkové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zlepšují životní podmínky obyvatel, ale nejsou nezbytně nutné pro zachování ekonomického systému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Reklama, pohostinství, kultura, cestovní ruch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Práh služeb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počet uživatelů nutných k tomu, aby služba mohla vzniknout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732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15962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tx1"/>
                </a:solidFill>
              </a:rPr>
              <a:t>Služby - lokalizace</a:t>
            </a:r>
            <a:r>
              <a:rPr lang="cs-CZ" b="1" dirty="0" smtClean="0">
                <a:solidFill>
                  <a:schemeClr val="tx1"/>
                </a:solidFill>
              </a:rPr>
              <a:t>	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8200"/>
            <a:ext cx="8610600" cy="58674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více je zapotřebí zákazníků, aby se vytvořila určitá služba, a čím větší je zázemí, jehož obyvatelé službu vyžadují, tím je vyšší 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řádovost služby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proto jsou vysoké školy, divadla, soudy…. jen ve velkých městech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jsou umísťovány v sídlech – </a:t>
            </a:r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jednom sídle bývá zpravidla </a:t>
            </a:r>
            <a:r>
              <a:rPr lang="cs-CZ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rozmístněno</a:t>
            </a:r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více služeb stejného řádu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 služeb je dána vyspělostí ekonomiky, rozmístněním výroby,, vybaveností dopravní sítě, kvalitou pracovních sil…..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mohou být i nevýdělečné - zajišťuje je stát</a:t>
            </a:r>
            <a:endParaRPr lang="cs-CZ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5134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Služby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Klasifikace služeb:</a:t>
            </a:r>
          </a:p>
          <a:p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(bankovnictví, reklama)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Distribuční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(doprava, spoje, obchod)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(ubytování, stravování, opravny)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(školství, zdravotnictví, veřejná správa)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74482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5181600"/>
          </a:xfrm>
        </p:spPr>
        <p:txBody>
          <a:bodyPr/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cs.wikipedia.org/wiki/Cestovn%C3%AD_ruch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cs.wikipedia.org/wiki/Slu%C5%BEba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588605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059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0" indent="0">
              <a:buNone/>
            </a:pPr>
            <a:r>
              <a:rPr lang="it-IT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DILIFF. </a:t>
            </a:r>
            <a:r>
              <a:rPr lang="it-IT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it-IT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it-IT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it-IT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it-IT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it-IT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it-IT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http://cs.wikipedia.org/wiki/Soubor:Hong_Kong_Skyline_Restitch_-_</a:t>
            </a:r>
            <a:r>
              <a:rPr lang="it-IT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Dec_2007.jpg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FRANK.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10.9.2012].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cs.wikipedia.org/wiki/Soubor:Mannheim-Hafen-Container.jpg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LAWLER, Ryan.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10.9.2012].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cs.wikipedia.org/wiki/Soubor:NYSE127.jpg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23978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</TotalTime>
  <Words>893</Words>
  <Application>Microsoft Office PowerPoint</Application>
  <PresentationFormat>Předvádění na obrazovce (4:3)</PresentationFormat>
  <Paragraphs>127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Prezentace aplikace PowerPoint</vt:lpstr>
      <vt:lpstr>Mezinárodní  obchod</vt:lpstr>
      <vt:lpstr>Mezinárodní obchod</vt:lpstr>
      <vt:lpstr>Prezentace aplikace PowerPoint</vt:lpstr>
      <vt:lpstr>Nástroje mez. obchodu</vt:lpstr>
      <vt:lpstr>Nástroje mez. obchodu</vt:lpstr>
      <vt:lpstr>Nástroje mez. obchodu</vt:lpstr>
      <vt:lpstr>Nástroje mez. obchodu</vt:lpstr>
      <vt:lpstr>Mezinárodní obchod</vt:lpstr>
      <vt:lpstr>Prezentace aplikace PowerPoint</vt:lpstr>
      <vt:lpstr>Mezinárodní obchod</vt:lpstr>
      <vt:lpstr>Prezentace aplikace PowerPoint</vt:lpstr>
      <vt:lpstr>Služby</vt:lpstr>
      <vt:lpstr>Služby </vt:lpstr>
      <vt:lpstr>Služby - lokalizace </vt:lpstr>
      <vt:lpstr>Služby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8</cp:revision>
  <dcterms:created xsi:type="dcterms:W3CDTF">2013-05-03T20:19:08Z</dcterms:created>
  <dcterms:modified xsi:type="dcterms:W3CDTF">2013-05-03T22:55:19Z</dcterms:modified>
</cp:coreProperties>
</file>