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8" r:id="rId3"/>
    <p:sldId id="256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59DBB-0191-40B1-9323-355B740DFB6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F0C7C-D4E8-4893-83BA-CE3B1CD554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3134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59DBB-0191-40B1-9323-355B740DFB6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F0C7C-D4E8-4893-83BA-CE3B1CD554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020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59DBB-0191-40B1-9323-355B740DFB6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F0C7C-D4E8-4893-83BA-CE3B1CD554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392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59DBB-0191-40B1-9323-355B740DFB6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F0C7C-D4E8-4893-83BA-CE3B1CD554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496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59DBB-0191-40B1-9323-355B740DFB6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F0C7C-D4E8-4893-83BA-CE3B1CD554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328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59DBB-0191-40B1-9323-355B740DFB6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F0C7C-D4E8-4893-83BA-CE3B1CD554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5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59DBB-0191-40B1-9323-355B740DFB6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F0C7C-D4E8-4893-83BA-CE3B1CD554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767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59DBB-0191-40B1-9323-355B740DFB6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F0C7C-D4E8-4893-83BA-CE3B1CD554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527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59DBB-0191-40B1-9323-355B740DFB6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F0C7C-D4E8-4893-83BA-CE3B1CD554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674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59DBB-0191-40B1-9323-355B740DFB6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F0C7C-D4E8-4893-83BA-CE3B1CD554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378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59DBB-0191-40B1-9323-355B740DFB6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F0C7C-D4E8-4893-83BA-CE3B1CD554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201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59DBB-0191-40B1-9323-355B740DFB6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F0C7C-D4E8-4893-83BA-CE3B1CD554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403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51446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VY_52_INOVACE_20_SKRÝVAČKY-MĚSTA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13.12.2012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Atény, Paříž, Řím, Berlín, Ženeva, Bern, Mnichov, Milano  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310645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 smtClean="0"/>
              <a:t>Prezentace je určena žákům 5. ročníku ZŠ v oblasti Člověk a jeho svět. Cílem je zrakové procvičování názvů některých evropských měst.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14023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Skrývačky - města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/>
              <a:t>Volány na sukni jsou bohaté, nylon je odlehčuje.</a:t>
            </a:r>
          </a:p>
          <a:p>
            <a:r>
              <a:rPr lang="cs-CZ" sz="2800" dirty="0" smtClean="0"/>
              <a:t>Rostliny se zapaří, Žofie neotevřel pařeniště.</a:t>
            </a:r>
          </a:p>
          <a:p>
            <a:r>
              <a:rPr lang="cs-CZ" sz="2800" dirty="0" smtClean="0"/>
              <a:t>Až polévku dovařím, budeme jíst.</a:t>
            </a:r>
          </a:p>
          <a:p>
            <a:r>
              <a:rPr lang="cs-CZ" sz="2800" dirty="0" smtClean="0"/>
              <a:t>Tím podběrákem zaber, líni jsou mrštní.</a:t>
            </a:r>
          </a:p>
          <a:p>
            <a:r>
              <a:rPr lang="cs-CZ" sz="2800" dirty="0" smtClean="0"/>
              <a:t>Bota se ti rozváže, nevadí ti to?</a:t>
            </a:r>
          </a:p>
          <a:p>
            <a:r>
              <a:rPr lang="cs-CZ" sz="2800" dirty="0" smtClean="0"/>
              <a:t>Teplý svetr si neber, nebude už chladno.</a:t>
            </a:r>
          </a:p>
          <a:p>
            <a:r>
              <a:rPr lang="cs-CZ" sz="2800" dirty="0" smtClean="0"/>
              <a:t>Jsou všichni přítomni chovatelské soutěži?</a:t>
            </a:r>
          </a:p>
          <a:p>
            <a:r>
              <a:rPr lang="cs-CZ" sz="2800" dirty="0" smtClean="0"/>
              <a:t>Podej mi lano, už se neudržím.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92151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Skrývačky - města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/>
              <a:t>Volány na sukni jsou boh</a:t>
            </a:r>
            <a:r>
              <a:rPr lang="cs-CZ" sz="2800" dirty="0" smtClean="0">
                <a:solidFill>
                  <a:srgbClr val="FF0000"/>
                </a:solidFill>
              </a:rPr>
              <a:t>até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ny</a:t>
            </a:r>
            <a:r>
              <a:rPr lang="cs-CZ" sz="2800" dirty="0" smtClean="0"/>
              <a:t>lon je odlehčuje.</a:t>
            </a:r>
          </a:p>
          <a:p>
            <a:r>
              <a:rPr lang="cs-CZ" sz="2800" dirty="0" smtClean="0"/>
              <a:t>Rostliny se za</a:t>
            </a:r>
            <a:r>
              <a:rPr lang="cs-CZ" sz="2800" dirty="0" smtClean="0">
                <a:solidFill>
                  <a:srgbClr val="FF0000"/>
                </a:solidFill>
              </a:rPr>
              <a:t>paří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Ž</a:t>
            </a:r>
            <a:r>
              <a:rPr lang="cs-CZ" sz="2800" dirty="0" smtClean="0"/>
              <a:t>ofie neotevřel pařeniště.</a:t>
            </a:r>
          </a:p>
          <a:p>
            <a:r>
              <a:rPr lang="cs-CZ" sz="2800" dirty="0" smtClean="0"/>
              <a:t>Až polévku dova</a:t>
            </a:r>
            <a:r>
              <a:rPr lang="cs-CZ" sz="2800" dirty="0" smtClean="0">
                <a:solidFill>
                  <a:srgbClr val="FF0000"/>
                </a:solidFill>
              </a:rPr>
              <a:t>řím</a:t>
            </a:r>
            <a:r>
              <a:rPr lang="cs-CZ" sz="2800" dirty="0" smtClean="0"/>
              <a:t>, budeme jíst.</a:t>
            </a:r>
          </a:p>
          <a:p>
            <a:r>
              <a:rPr lang="cs-CZ" sz="2800" dirty="0" smtClean="0"/>
              <a:t>Tím podběrákem za</a:t>
            </a:r>
            <a:r>
              <a:rPr lang="cs-CZ" sz="2800" dirty="0" smtClean="0">
                <a:solidFill>
                  <a:srgbClr val="FF0000"/>
                </a:solidFill>
              </a:rPr>
              <a:t>ber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lín</a:t>
            </a:r>
            <a:r>
              <a:rPr lang="cs-CZ" sz="2800" dirty="0" smtClean="0"/>
              <a:t>i jsou mrštní.</a:t>
            </a:r>
          </a:p>
          <a:p>
            <a:r>
              <a:rPr lang="cs-CZ" sz="2800" dirty="0" smtClean="0"/>
              <a:t>Bota se ti rozvá</a:t>
            </a:r>
            <a:r>
              <a:rPr lang="cs-CZ" sz="2800" dirty="0" smtClean="0">
                <a:solidFill>
                  <a:srgbClr val="FF0000"/>
                </a:solidFill>
              </a:rPr>
              <a:t>že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neva</a:t>
            </a:r>
            <a:r>
              <a:rPr lang="cs-CZ" sz="2800" dirty="0" smtClean="0"/>
              <a:t>dí ti to?</a:t>
            </a:r>
          </a:p>
          <a:p>
            <a:r>
              <a:rPr lang="cs-CZ" sz="2800" dirty="0" smtClean="0"/>
              <a:t>Teplý svetr si ne</a:t>
            </a:r>
            <a:r>
              <a:rPr lang="cs-CZ" sz="2800" dirty="0" smtClean="0">
                <a:solidFill>
                  <a:srgbClr val="FF0000"/>
                </a:solidFill>
              </a:rPr>
              <a:t>ber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n</a:t>
            </a:r>
            <a:r>
              <a:rPr lang="cs-CZ" sz="2800" dirty="0" smtClean="0"/>
              <a:t>ebude už chladno.</a:t>
            </a:r>
          </a:p>
          <a:p>
            <a:r>
              <a:rPr lang="cs-CZ" sz="2800" dirty="0" smtClean="0"/>
              <a:t>Jsou všichni příto</a:t>
            </a:r>
            <a:r>
              <a:rPr lang="cs-CZ" sz="2800" dirty="0" smtClean="0">
                <a:solidFill>
                  <a:srgbClr val="FF0000"/>
                </a:solidFill>
              </a:rPr>
              <a:t>mni chov</a:t>
            </a:r>
            <a:r>
              <a:rPr lang="cs-CZ" sz="2800" dirty="0" smtClean="0"/>
              <a:t>atelské soutěži?</a:t>
            </a:r>
          </a:p>
          <a:p>
            <a:r>
              <a:rPr lang="cs-CZ" sz="2800" dirty="0" smtClean="0"/>
              <a:t>Podej </a:t>
            </a:r>
            <a:r>
              <a:rPr lang="cs-CZ" sz="2800" dirty="0" smtClean="0">
                <a:solidFill>
                  <a:srgbClr val="FF0000"/>
                </a:solidFill>
              </a:rPr>
              <a:t>mi lano</a:t>
            </a:r>
            <a:r>
              <a:rPr lang="cs-CZ" sz="2800" dirty="0" smtClean="0"/>
              <a:t>, už se neudržím.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54183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806489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Skryté názvy, které jsi rozluštil, zkus popsat svému spolužákovi tak, aby věděl o čem mluvíš (zajímavosti, známé osobnosti, čím je město známé, atd.). </a:t>
            </a:r>
          </a:p>
          <a:p>
            <a:r>
              <a:rPr lang="cs-CZ" sz="2800" dirty="0" smtClean="0"/>
              <a:t>Města si ukažte na mapě a řekněte ve kterém státě se nachází. </a:t>
            </a:r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253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Skrývačky - města</vt:lpstr>
      <vt:lpstr>Skrývačky - města</vt:lpstr>
      <vt:lpstr>Úkoly: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Skrývačky - města</dc:title>
  <dc:creator>JITKA</dc:creator>
  <cp:lastModifiedBy>Zbyněk Jícha</cp:lastModifiedBy>
  <cp:revision>6</cp:revision>
  <dcterms:created xsi:type="dcterms:W3CDTF">2013-06-05T13:42:51Z</dcterms:created>
  <dcterms:modified xsi:type="dcterms:W3CDTF">2013-06-06T12:12:29Z</dcterms:modified>
</cp:coreProperties>
</file>