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330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223F0-82CC-4E08-9972-1C10CC4208F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E2BF8-F969-4EE0-A453-E8F3EA0EE8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396229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223F0-82CC-4E08-9972-1C10CC4208F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E2BF8-F969-4EE0-A453-E8F3EA0EE8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067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223F0-82CC-4E08-9972-1C10CC4208F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E2BF8-F969-4EE0-A453-E8F3EA0EE8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400993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223F0-82CC-4E08-9972-1C10CC4208F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E2BF8-F969-4EE0-A453-E8F3EA0EE8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18267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223F0-82CC-4E08-9972-1C10CC4208F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E2BF8-F969-4EE0-A453-E8F3EA0EE8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58110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223F0-82CC-4E08-9972-1C10CC4208F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E2BF8-F969-4EE0-A453-E8F3EA0EE8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49628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223F0-82CC-4E08-9972-1C10CC4208F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E2BF8-F969-4EE0-A453-E8F3EA0EE8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49372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223F0-82CC-4E08-9972-1C10CC4208F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E2BF8-F969-4EE0-A453-E8F3EA0EE8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77067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223F0-82CC-4E08-9972-1C10CC4208F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E2BF8-F969-4EE0-A453-E8F3EA0EE8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01334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223F0-82CC-4E08-9972-1C10CC4208F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E2BF8-F969-4EE0-A453-E8F3EA0EE8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20838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223F0-82CC-4E08-9972-1C10CC4208F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E2BF8-F969-4EE0-A453-E8F3EA0EE8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05898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0223F0-82CC-4E08-9972-1C10CC4208F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9E2BF8-F969-4EE0-A453-E8F3EA0EE8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48536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6962503"/>
              </p:ext>
            </p:extLst>
          </p:nvPr>
        </p:nvGraphicFramePr>
        <p:xfrm>
          <a:off x="114300" y="743680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Jitka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Jerhotová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Jižní a jihovýchodní Evropa - pokračování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VY_52_INOVACE_21_ŘECKO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Vlastivěda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5.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solidFill>
                          <a:schemeClr val="accent1">
                            <a:lumMod val="1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13.12.2012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3142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Řecko, Athény, Balkánský poloostrov, Egejské moře, ostrov Kréta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153106456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8958"/>
          </a:xfrm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Prezentace je určena žákům 5. ročníku ZŠ v oblasti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vlastivědy. Cílem je poskytnout základní informace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o Řecku.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8755699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772816"/>
            <a:ext cx="7772400" cy="1010543"/>
          </a:xfrm>
        </p:spPr>
        <p:txBody>
          <a:bodyPr/>
          <a:lstStyle/>
          <a:p>
            <a:r>
              <a:rPr lang="cs-CZ" dirty="0" smtClean="0"/>
              <a:t>Řecko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708920"/>
            <a:ext cx="6400800" cy="292988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8" name="Picture 4" descr="C:\Users\JITKA\AppData\Local\Microsoft\Windows\Temporary Internet Files\Content.IE5\D56F2B0X\MC9000159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55131" y="2780928"/>
            <a:ext cx="3633094" cy="2853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957781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792088"/>
          </a:xfrm>
          <a:solidFill>
            <a:schemeClr val="accent4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Základní údaje:</a:t>
            </a: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1340768"/>
            <a:ext cx="8619676" cy="5328592"/>
          </a:xfrm>
        </p:spPr>
        <p:txBody>
          <a:bodyPr>
            <a:noAutofit/>
          </a:bodyPr>
          <a:lstStyle/>
          <a:p>
            <a:r>
              <a:rPr lang="cs-CZ" sz="2800" dirty="0" smtClean="0"/>
              <a:t>Hlavní město: Athény</a:t>
            </a:r>
          </a:p>
          <a:p>
            <a:r>
              <a:rPr lang="cs-CZ" sz="2800" dirty="0" smtClean="0"/>
              <a:t>Počet obyvatel: 11.000.000</a:t>
            </a:r>
          </a:p>
          <a:p>
            <a:r>
              <a:rPr lang="cs-CZ" sz="2800" dirty="0" smtClean="0"/>
              <a:t>Rozloha: 131.000 km2</a:t>
            </a:r>
          </a:p>
          <a:p>
            <a:r>
              <a:rPr lang="cs-CZ" sz="2800" dirty="0" smtClean="0"/>
              <a:t>Státní zřízení: republika</a:t>
            </a:r>
          </a:p>
          <a:p>
            <a:r>
              <a:rPr lang="cs-CZ" sz="2800" dirty="0" smtClean="0"/>
              <a:t>Měna: euro</a:t>
            </a:r>
          </a:p>
          <a:p>
            <a:r>
              <a:rPr lang="cs-CZ" sz="2800" dirty="0" smtClean="0"/>
              <a:t>Úřední jazyk: řečtina</a:t>
            </a:r>
          </a:p>
          <a:p>
            <a:r>
              <a:rPr lang="cs-CZ" sz="2800" dirty="0" smtClean="0"/>
              <a:t>Leží na Balkánském poloostrově a několika ostrovech</a:t>
            </a:r>
          </a:p>
          <a:p>
            <a:r>
              <a:rPr lang="cs-CZ" sz="2800" dirty="0" smtClean="0"/>
              <a:t>Asi 2.000 ostrovů v Egejském moři</a:t>
            </a:r>
            <a:r>
              <a:rPr lang="cs-CZ" sz="2800" dirty="0" smtClean="0"/>
              <a:t>, největší</a:t>
            </a:r>
            <a:r>
              <a:rPr lang="cs-CZ" sz="2800" dirty="0" smtClean="0"/>
              <a:t>: Kréta</a:t>
            </a:r>
          </a:p>
          <a:p>
            <a:r>
              <a:rPr lang="cs-CZ" sz="2800" dirty="0" smtClean="0"/>
              <a:t>2. největší město: Soluň</a:t>
            </a:r>
          </a:p>
          <a:p>
            <a:r>
              <a:rPr lang="cs-CZ" sz="2800" dirty="0" smtClean="0"/>
              <a:t>Olympia – místo konání starověk. </a:t>
            </a:r>
            <a:r>
              <a:rPr lang="cs-CZ" sz="2800" dirty="0" err="1" smtClean="0"/>
              <a:t>olymp</a:t>
            </a:r>
            <a:r>
              <a:rPr lang="cs-CZ" sz="2800" dirty="0" smtClean="0"/>
              <a:t>. her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pPr marL="0" indent="0">
              <a:buNone/>
            </a:pPr>
            <a:r>
              <a:rPr lang="cs-CZ" sz="2400" dirty="0" smtClean="0"/>
              <a:t>   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  <p:pic>
        <p:nvPicPr>
          <p:cNvPr id="3" name="Picture 4" descr="C:\Users\JITKA\AppData\Local\Microsoft\Windows\Temporary Internet Files\Content.IE5\8RCVQ959\MC9004057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534116"/>
            <a:ext cx="2675880" cy="2632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563912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792088"/>
          </a:xfrm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Obrázky: </a:t>
            </a:r>
            <a:r>
              <a:rPr lang="cs-CZ" sz="2800" dirty="0" smtClean="0">
                <a:hlinkClick r:id="rId2"/>
              </a:rPr>
              <a:t>www.microsoft.office.com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1187466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184</TotalTime>
  <Words>138</Words>
  <Application>Microsoft Office PowerPoint</Application>
  <PresentationFormat>Předvádění na obrazovce (4:3)</PresentationFormat>
  <Paragraphs>46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Anotace</vt:lpstr>
      <vt:lpstr>Řecko</vt:lpstr>
      <vt:lpstr>Základní údaje: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Anotace</dc:title>
  <dc:creator>JITKA</dc:creator>
  <cp:lastModifiedBy>pc</cp:lastModifiedBy>
  <cp:revision>19</cp:revision>
  <dcterms:created xsi:type="dcterms:W3CDTF">2013-06-05T16:54:45Z</dcterms:created>
  <dcterms:modified xsi:type="dcterms:W3CDTF">2013-06-05T23:00:48Z</dcterms:modified>
</cp:coreProperties>
</file>